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85" r:id="rId28"/>
    <p:sldId id="286" r:id="rId29"/>
    <p:sldId id="301" r:id="rId30"/>
    <p:sldId id="287" r:id="rId31"/>
    <p:sldId id="288" r:id="rId32"/>
    <p:sldId id="289" r:id="rId33"/>
    <p:sldId id="290" r:id="rId34"/>
    <p:sldId id="291" r:id="rId35"/>
    <p:sldId id="305" r:id="rId36"/>
    <p:sldId id="292" r:id="rId37"/>
    <p:sldId id="293" r:id="rId38"/>
    <p:sldId id="302" r:id="rId39"/>
    <p:sldId id="303" r:id="rId40"/>
    <p:sldId id="294" r:id="rId41"/>
    <p:sldId id="295" r:id="rId42"/>
    <p:sldId id="304" r:id="rId43"/>
    <p:sldId id="296" r:id="rId44"/>
    <p:sldId id="297" r:id="rId45"/>
    <p:sldId id="298" r:id="rId46"/>
    <p:sldId id="299" r:id="rId47"/>
    <p:sldId id="30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4" Type="http://schemas.openxmlformats.org/officeDocument/2006/relationships/image" Target="../media/image28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3DA60-4745-40EE-B74D-756E8AE59B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92AB520-E7D0-48B9-89F0-1F60E3CE3ADB}">
      <dgm:prSet/>
      <dgm:spPr/>
      <dgm:t>
        <a:bodyPr/>
        <a:lstStyle/>
        <a:p>
          <a:pPr rtl="0"/>
          <a:r>
            <a:rPr lang="en-IE" dirty="0" smtClean="0"/>
            <a:t>Why is infection control so important</a:t>
          </a:r>
          <a:endParaRPr lang="en-IE" dirty="0"/>
        </a:p>
      </dgm:t>
    </dgm:pt>
    <dgm:pt modelId="{D1DBA822-926D-440F-AC45-4839E2FFA3D5}" type="parTrans" cxnId="{253AF0A9-3775-468B-854B-68CE03B1026B}">
      <dgm:prSet/>
      <dgm:spPr/>
      <dgm:t>
        <a:bodyPr/>
        <a:lstStyle/>
        <a:p>
          <a:endParaRPr lang="en-IE"/>
        </a:p>
      </dgm:t>
    </dgm:pt>
    <dgm:pt modelId="{802DB5D6-7578-40FC-B778-D2CD9AD2046B}" type="sibTrans" cxnId="{253AF0A9-3775-468B-854B-68CE03B1026B}">
      <dgm:prSet/>
      <dgm:spPr/>
      <dgm:t>
        <a:bodyPr/>
        <a:lstStyle/>
        <a:p>
          <a:endParaRPr lang="en-IE"/>
        </a:p>
      </dgm:t>
    </dgm:pt>
    <dgm:pt modelId="{41AD04C0-DFB4-401F-9DFB-AAF825EF23F9}">
      <dgm:prSet/>
      <dgm:spPr/>
      <dgm:t>
        <a:bodyPr/>
        <a:lstStyle/>
        <a:p>
          <a:pPr rtl="0"/>
          <a:r>
            <a:rPr lang="en-IE" dirty="0" smtClean="0"/>
            <a:t>What are the guidelines for patients</a:t>
          </a:r>
          <a:endParaRPr lang="en-IE" dirty="0"/>
        </a:p>
      </dgm:t>
    </dgm:pt>
    <dgm:pt modelId="{342E60BE-61E6-4A92-B308-D96D3477B056}" type="parTrans" cxnId="{1EECD49B-A560-4154-9084-C0E177726BFD}">
      <dgm:prSet/>
      <dgm:spPr/>
      <dgm:t>
        <a:bodyPr/>
        <a:lstStyle/>
        <a:p>
          <a:endParaRPr lang="en-IE"/>
        </a:p>
      </dgm:t>
    </dgm:pt>
    <dgm:pt modelId="{BD91C6AA-FCB5-4E22-B9A8-782C7F23C599}" type="sibTrans" cxnId="{1EECD49B-A560-4154-9084-C0E177726BFD}">
      <dgm:prSet/>
      <dgm:spPr/>
      <dgm:t>
        <a:bodyPr/>
        <a:lstStyle/>
        <a:p>
          <a:endParaRPr lang="en-IE"/>
        </a:p>
      </dgm:t>
    </dgm:pt>
    <dgm:pt modelId="{E9D45798-FED9-4898-ADAD-44863044178B}">
      <dgm:prSet/>
      <dgm:spPr/>
      <dgm:t>
        <a:bodyPr/>
        <a:lstStyle/>
        <a:p>
          <a:pPr rtl="0"/>
          <a:r>
            <a:rPr lang="en-IE" dirty="0" smtClean="0"/>
            <a:t>Guidelines for cleaning Nebulizers</a:t>
          </a:r>
          <a:endParaRPr lang="en-IE" dirty="0"/>
        </a:p>
      </dgm:t>
    </dgm:pt>
    <dgm:pt modelId="{2C21A338-4424-49C4-A738-8C3AFA634626}" type="parTrans" cxnId="{CD033E2E-F26F-4547-AEF0-7380645F8BAF}">
      <dgm:prSet/>
      <dgm:spPr/>
      <dgm:t>
        <a:bodyPr/>
        <a:lstStyle/>
        <a:p>
          <a:endParaRPr lang="en-IE"/>
        </a:p>
      </dgm:t>
    </dgm:pt>
    <dgm:pt modelId="{7DAA4ED2-8555-4DC3-BFB4-2C29DA243AE3}" type="sibTrans" cxnId="{CD033E2E-F26F-4547-AEF0-7380645F8BAF}">
      <dgm:prSet/>
      <dgm:spPr/>
      <dgm:t>
        <a:bodyPr/>
        <a:lstStyle/>
        <a:p>
          <a:endParaRPr lang="en-IE"/>
        </a:p>
      </dgm:t>
    </dgm:pt>
    <dgm:pt modelId="{EBC7165C-B87A-4463-9AAF-8885F0A6B184}">
      <dgm:prSet/>
      <dgm:spPr/>
      <dgm:t>
        <a:bodyPr/>
        <a:lstStyle/>
        <a:p>
          <a:pPr rtl="0"/>
          <a:r>
            <a:rPr lang="en-IE" smtClean="0"/>
            <a:t>How do we prevent cross infection in our CF population</a:t>
          </a:r>
          <a:endParaRPr lang="en-IE"/>
        </a:p>
      </dgm:t>
    </dgm:pt>
    <dgm:pt modelId="{0CD3F0A0-89A0-4AE1-A11D-75E98C8DEFC0}" type="parTrans" cxnId="{4B324B4B-CF6B-4BF9-8B25-6FE2AB9D9C60}">
      <dgm:prSet/>
      <dgm:spPr/>
      <dgm:t>
        <a:bodyPr/>
        <a:lstStyle/>
        <a:p>
          <a:endParaRPr lang="en-IE"/>
        </a:p>
      </dgm:t>
    </dgm:pt>
    <dgm:pt modelId="{5B6E0AD3-DF71-40F2-8BCF-163712D06AB4}" type="sibTrans" cxnId="{4B324B4B-CF6B-4BF9-8B25-6FE2AB9D9C60}">
      <dgm:prSet/>
      <dgm:spPr/>
      <dgm:t>
        <a:bodyPr/>
        <a:lstStyle/>
        <a:p>
          <a:endParaRPr lang="en-IE"/>
        </a:p>
      </dgm:t>
    </dgm:pt>
    <dgm:pt modelId="{D9ED7AC7-C36E-480A-9F26-CD7C1EB498AA}" type="pres">
      <dgm:prSet presAssocID="{6583DA60-4745-40EE-B74D-756E8AE59B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D27C473B-7098-4708-B673-95B9847EC613}" type="pres">
      <dgm:prSet presAssocID="{E92AB520-E7D0-48B9-89F0-1F60E3CE3ADB}" presName="thickLine" presStyleLbl="alignNode1" presStyleIdx="0" presStyleCnt="4"/>
      <dgm:spPr/>
    </dgm:pt>
    <dgm:pt modelId="{A8B44299-B98B-49CF-96D1-00A8EBE188BF}" type="pres">
      <dgm:prSet presAssocID="{E92AB520-E7D0-48B9-89F0-1F60E3CE3ADB}" presName="horz1" presStyleCnt="0"/>
      <dgm:spPr/>
    </dgm:pt>
    <dgm:pt modelId="{F2619E76-BD93-42E2-A1C5-2BC263BEF8CE}" type="pres">
      <dgm:prSet presAssocID="{E92AB520-E7D0-48B9-89F0-1F60E3CE3ADB}" presName="tx1" presStyleLbl="revTx" presStyleIdx="0" presStyleCnt="4"/>
      <dgm:spPr/>
      <dgm:t>
        <a:bodyPr/>
        <a:lstStyle/>
        <a:p>
          <a:endParaRPr lang="en-IE"/>
        </a:p>
      </dgm:t>
    </dgm:pt>
    <dgm:pt modelId="{7FC37D78-D522-4C4E-A9A3-48698D3B57A2}" type="pres">
      <dgm:prSet presAssocID="{E92AB520-E7D0-48B9-89F0-1F60E3CE3ADB}" presName="vert1" presStyleCnt="0"/>
      <dgm:spPr/>
    </dgm:pt>
    <dgm:pt modelId="{57256E80-80C2-4912-99A5-E1B8DE387D4C}" type="pres">
      <dgm:prSet presAssocID="{41AD04C0-DFB4-401F-9DFB-AAF825EF23F9}" presName="thickLine" presStyleLbl="alignNode1" presStyleIdx="1" presStyleCnt="4"/>
      <dgm:spPr/>
    </dgm:pt>
    <dgm:pt modelId="{7788FE6C-9CE9-4D53-9231-7C8AFFE90A06}" type="pres">
      <dgm:prSet presAssocID="{41AD04C0-DFB4-401F-9DFB-AAF825EF23F9}" presName="horz1" presStyleCnt="0"/>
      <dgm:spPr/>
    </dgm:pt>
    <dgm:pt modelId="{DF240EF5-6521-4D6E-9798-C7CD7F60C9CB}" type="pres">
      <dgm:prSet presAssocID="{41AD04C0-DFB4-401F-9DFB-AAF825EF23F9}" presName="tx1" presStyleLbl="revTx" presStyleIdx="1" presStyleCnt="4"/>
      <dgm:spPr/>
      <dgm:t>
        <a:bodyPr/>
        <a:lstStyle/>
        <a:p>
          <a:endParaRPr lang="en-IE"/>
        </a:p>
      </dgm:t>
    </dgm:pt>
    <dgm:pt modelId="{8FED5FD0-3467-449F-AFCF-41DD7BCEB40D}" type="pres">
      <dgm:prSet presAssocID="{41AD04C0-DFB4-401F-9DFB-AAF825EF23F9}" presName="vert1" presStyleCnt="0"/>
      <dgm:spPr/>
    </dgm:pt>
    <dgm:pt modelId="{8ADEFB54-0DEC-4624-97D5-17F23DB51523}" type="pres">
      <dgm:prSet presAssocID="{E9D45798-FED9-4898-ADAD-44863044178B}" presName="thickLine" presStyleLbl="alignNode1" presStyleIdx="2" presStyleCnt="4"/>
      <dgm:spPr/>
    </dgm:pt>
    <dgm:pt modelId="{07FF793F-F86D-4A46-B518-813BCAC9136E}" type="pres">
      <dgm:prSet presAssocID="{E9D45798-FED9-4898-ADAD-44863044178B}" presName="horz1" presStyleCnt="0"/>
      <dgm:spPr/>
    </dgm:pt>
    <dgm:pt modelId="{95EE462F-3D86-4841-A29A-FE9CB97AB72C}" type="pres">
      <dgm:prSet presAssocID="{E9D45798-FED9-4898-ADAD-44863044178B}" presName="tx1" presStyleLbl="revTx" presStyleIdx="2" presStyleCnt="4"/>
      <dgm:spPr/>
      <dgm:t>
        <a:bodyPr/>
        <a:lstStyle/>
        <a:p>
          <a:endParaRPr lang="en-IE"/>
        </a:p>
      </dgm:t>
    </dgm:pt>
    <dgm:pt modelId="{743D9958-B7F8-44D6-99AB-0AC998B6DF87}" type="pres">
      <dgm:prSet presAssocID="{E9D45798-FED9-4898-ADAD-44863044178B}" presName="vert1" presStyleCnt="0"/>
      <dgm:spPr/>
    </dgm:pt>
    <dgm:pt modelId="{446639DF-C86B-4458-A721-422E68C42EBE}" type="pres">
      <dgm:prSet presAssocID="{EBC7165C-B87A-4463-9AAF-8885F0A6B184}" presName="thickLine" presStyleLbl="alignNode1" presStyleIdx="3" presStyleCnt="4"/>
      <dgm:spPr/>
    </dgm:pt>
    <dgm:pt modelId="{82CFA3D5-0307-4AD1-BCD0-3DF70224E3AB}" type="pres">
      <dgm:prSet presAssocID="{EBC7165C-B87A-4463-9AAF-8885F0A6B184}" presName="horz1" presStyleCnt="0"/>
      <dgm:spPr/>
    </dgm:pt>
    <dgm:pt modelId="{8D6D1EED-7F22-4159-9CCC-06EA3F068173}" type="pres">
      <dgm:prSet presAssocID="{EBC7165C-B87A-4463-9AAF-8885F0A6B184}" presName="tx1" presStyleLbl="revTx" presStyleIdx="3" presStyleCnt="4"/>
      <dgm:spPr/>
      <dgm:t>
        <a:bodyPr/>
        <a:lstStyle/>
        <a:p>
          <a:endParaRPr lang="en-IE"/>
        </a:p>
      </dgm:t>
    </dgm:pt>
    <dgm:pt modelId="{71C2C9C1-2588-4B05-876E-908341A1014B}" type="pres">
      <dgm:prSet presAssocID="{EBC7165C-B87A-4463-9AAF-8885F0A6B184}" presName="vert1" presStyleCnt="0"/>
      <dgm:spPr/>
    </dgm:pt>
  </dgm:ptLst>
  <dgm:cxnLst>
    <dgm:cxn modelId="{CE597ED3-AEC2-4C24-A6A0-CAE8D4769E5B}" type="presOf" srcId="{E92AB520-E7D0-48B9-89F0-1F60E3CE3ADB}" destId="{F2619E76-BD93-42E2-A1C5-2BC263BEF8CE}" srcOrd="0" destOrd="0" presId="urn:microsoft.com/office/officeart/2008/layout/LinedList"/>
    <dgm:cxn modelId="{1EECD49B-A560-4154-9084-C0E177726BFD}" srcId="{6583DA60-4745-40EE-B74D-756E8AE59B0F}" destId="{41AD04C0-DFB4-401F-9DFB-AAF825EF23F9}" srcOrd="1" destOrd="0" parTransId="{342E60BE-61E6-4A92-B308-D96D3477B056}" sibTransId="{BD91C6AA-FCB5-4E22-B9A8-782C7F23C599}"/>
    <dgm:cxn modelId="{199BC190-A78A-4E2C-A9B0-3FA0FF7A353F}" type="presOf" srcId="{EBC7165C-B87A-4463-9AAF-8885F0A6B184}" destId="{8D6D1EED-7F22-4159-9CCC-06EA3F068173}" srcOrd="0" destOrd="0" presId="urn:microsoft.com/office/officeart/2008/layout/LinedList"/>
    <dgm:cxn modelId="{1B3263E1-406C-41A0-85B8-CB84DBD1EAAB}" type="presOf" srcId="{41AD04C0-DFB4-401F-9DFB-AAF825EF23F9}" destId="{DF240EF5-6521-4D6E-9798-C7CD7F60C9CB}" srcOrd="0" destOrd="0" presId="urn:microsoft.com/office/officeart/2008/layout/LinedList"/>
    <dgm:cxn modelId="{253AF0A9-3775-468B-854B-68CE03B1026B}" srcId="{6583DA60-4745-40EE-B74D-756E8AE59B0F}" destId="{E92AB520-E7D0-48B9-89F0-1F60E3CE3ADB}" srcOrd="0" destOrd="0" parTransId="{D1DBA822-926D-440F-AC45-4839E2FFA3D5}" sibTransId="{802DB5D6-7578-40FC-B778-D2CD9AD2046B}"/>
    <dgm:cxn modelId="{CD033E2E-F26F-4547-AEF0-7380645F8BAF}" srcId="{6583DA60-4745-40EE-B74D-756E8AE59B0F}" destId="{E9D45798-FED9-4898-ADAD-44863044178B}" srcOrd="2" destOrd="0" parTransId="{2C21A338-4424-49C4-A738-8C3AFA634626}" sibTransId="{7DAA4ED2-8555-4DC3-BFB4-2C29DA243AE3}"/>
    <dgm:cxn modelId="{C97F76D7-DC0D-4A7E-9815-D9A2220B6872}" type="presOf" srcId="{6583DA60-4745-40EE-B74D-756E8AE59B0F}" destId="{D9ED7AC7-C36E-480A-9F26-CD7C1EB498AA}" srcOrd="0" destOrd="0" presId="urn:microsoft.com/office/officeart/2008/layout/LinedList"/>
    <dgm:cxn modelId="{4B324B4B-CF6B-4BF9-8B25-6FE2AB9D9C60}" srcId="{6583DA60-4745-40EE-B74D-756E8AE59B0F}" destId="{EBC7165C-B87A-4463-9AAF-8885F0A6B184}" srcOrd="3" destOrd="0" parTransId="{0CD3F0A0-89A0-4AE1-A11D-75E98C8DEFC0}" sibTransId="{5B6E0AD3-DF71-40F2-8BCF-163712D06AB4}"/>
    <dgm:cxn modelId="{E1136852-9D58-4A90-A944-38BDFB20F76E}" type="presOf" srcId="{E9D45798-FED9-4898-ADAD-44863044178B}" destId="{95EE462F-3D86-4841-A29A-FE9CB97AB72C}" srcOrd="0" destOrd="0" presId="urn:microsoft.com/office/officeart/2008/layout/LinedList"/>
    <dgm:cxn modelId="{7D3CF00C-8A40-4E54-987B-915FD44B98A2}" type="presParOf" srcId="{D9ED7AC7-C36E-480A-9F26-CD7C1EB498AA}" destId="{D27C473B-7098-4708-B673-95B9847EC613}" srcOrd="0" destOrd="0" presId="urn:microsoft.com/office/officeart/2008/layout/LinedList"/>
    <dgm:cxn modelId="{620AA0FC-2A53-4E72-8879-5532C99A7FB6}" type="presParOf" srcId="{D9ED7AC7-C36E-480A-9F26-CD7C1EB498AA}" destId="{A8B44299-B98B-49CF-96D1-00A8EBE188BF}" srcOrd="1" destOrd="0" presId="urn:microsoft.com/office/officeart/2008/layout/LinedList"/>
    <dgm:cxn modelId="{12714609-23C9-4703-A8D8-C63455D303F9}" type="presParOf" srcId="{A8B44299-B98B-49CF-96D1-00A8EBE188BF}" destId="{F2619E76-BD93-42E2-A1C5-2BC263BEF8CE}" srcOrd="0" destOrd="0" presId="urn:microsoft.com/office/officeart/2008/layout/LinedList"/>
    <dgm:cxn modelId="{56309BB0-7153-4518-A2D2-4A9B9F2469EA}" type="presParOf" srcId="{A8B44299-B98B-49CF-96D1-00A8EBE188BF}" destId="{7FC37D78-D522-4C4E-A9A3-48698D3B57A2}" srcOrd="1" destOrd="0" presId="urn:microsoft.com/office/officeart/2008/layout/LinedList"/>
    <dgm:cxn modelId="{B6418553-132F-436E-B3F5-8236A2316975}" type="presParOf" srcId="{D9ED7AC7-C36E-480A-9F26-CD7C1EB498AA}" destId="{57256E80-80C2-4912-99A5-E1B8DE387D4C}" srcOrd="2" destOrd="0" presId="urn:microsoft.com/office/officeart/2008/layout/LinedList"/>
    <dgm:cxn modelId="{19617DB5-EACA-4AB8-A308-8378731BFF64}" type="presParOf" srcId="{D9ED7AC7-C36E-480A-9F26-CD7C1EB498AA}" destId="{7788FE6C-9CE9-4D53-9231-7C8AFFE90A06}" srcOrd="3" destOrd="0" presId="urn:microsoft.com/office/officeart/2008/layout/LinedList"/>
    <dgm:cxn modelId="{EBB45281-D3BE-4D7E-8216-EDEB93D0EA0A}" type="presParOf" srcId="{7788FE6C-9CE9-4D53-9231-7C8AFFE90A06}" destId="{DF240EF5-6521-4D6E-9798-C7CD7F60C9CB}" srcOrd="0" destOrd="0" presId="urn:microsoft.com/office/officeart/2008/layout/LinedList"/>
    <dgm:cxn modelId="{0E6DF9BF-C850-4803-A8A3-9276979CA459}" type="presParOf" srcId="{7788FE6C-9CE9-4D53-9231-7C8AFFE90A06}" destId="{8FED5FD0-3467-449F-AFCF-41DD7BCEB40D}" srcOrd="1" destOrd="0" presId="urn:microsoft.com/office/officeart/2008/layout/LinedList"/>
    <dgm:cxn modelId="{C8F3A96A-A02C-425E-A01A-4DC5FFB3F028}" type="presParOf" srcId="{D9ED7AC7-C36E-480A-9F26-CD7C1EB498AA}" destId="{8ADEFB54-0DEC-4624-97D5-17F23DB51523}" srcOrd="4" destOrd="0" presId="urn:microsoft.com/office/officeart/2008/layout/LinedList"/>
    <dgm:cxn modelId="{3A7C9E1D-7CA0-4CC3-BD47-1C124B7B69EA}" type="presParOf" srcId="{D9ED7AC7-C36E-480A-9F26-CD7C1EB498AA}" destId="{07FF793F-F86D-4A46-B518-813BCAC9136E}" srcOrd="5" destOrd="0" presId="urn:microsoft.com/office/officeart/2008/layout/LinedList"/>
    <dgm:cxn modelId="{62B9EA9E-1006-4D42-B0F8-F3D75F4B4D3D}" type="presParOf" srcId="{07FF793F-F86D-4A46-B518-813BCAC9136E}" destId="{95EE462F-3D86-4841-A29A-FE9CB97AB72C}" srcOrd="0" destOrd="0" presId="urn:microsoft.com/office/officeart/2008/layout/LinedList"/>
    <dgm:cxn modelId="{D3D9A801-5290-4061-B000-BEDE4EF986B5}" type="presParOf" srcId="{07FF793F-F86D-4A46-B518-813BCAC9136E}" destId="{743D9958-B7F8-44D6-99AB-0AC998B6DF87}" srcOrd="1" destOrd="0" presId="urn:microsoft.com/office/officeart/2008/layout/LinedList"/>
    <dgm:cxn modelId="{AD6DED41-2562-4D87-898A-9D4031F1674B}" type="presParOf" srcId="{D9ED7AC7-C36E-480A-9F26-CD7C1EB498AA}" destId="{446639DF-C86B-4458-A721-422E68C42EBE}" srcOrd="6" destOrd="0" presId="urn:microsoft.com/office/officeart/2008/layout/LinedList"/>
    <dgm:cxn modelId="{21FBF9E5-D51C-4A54-8708-A7DBA61ADE5B}" type="presParOf" srcId="{D9ED7AC7-C36E-480A-9F26-CD7C1EB498AA}" destId="{82CFA3D5-0307-4AD1-BCD0-3DF70224E3AB}" srcOrd="7" destOrd="0" presId="urn:microsoft.com/office/officeart/2008/layout/LinedList"/>
    <dgm:cxn modelId="{29C78A65-E371-4029-B20D-8818AD035FFB}" type="presParOf" srcId="{82CFA3D5-0307-4AD1-BCD0-3DF70224E3AB}" destId="{8D6D1EED-7F22-4159-9CCC-06EA3F068173}" srcOrd="0" destOrd="0" presId="urn:microsoft.com/office/officeart/2008/layout/LinedList"/>
    <dgm:cxn modelId="{F0D3C153-39F2-4349-AA95-8D63602F9267}" type="presParOf" srcId="{82CFA3D5-0307-4AD1-BCD0-3DF70224E3AB}" destId="{71C2C9C1-2588-4B05-876E-908341A101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78B946-A5BA-46BA-9BE7-84161CE561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20C6F4E9-304F-4D6D-9A54-889987E2DBB0}">
      <dgm:prSet/>
      <dgm:spPr/>
      <dgm:t>
        <a:bodyPr/>
        <a:lstStyle/>
        <a:p>
          <a:pPr rtl="0"/>
          <a:r>
            <a:rPr lang="en-IE" smtClean="0"/>
            <a:t>Don’t put compressor on the floor as dust can be drawn in to the machine</a:t>
          </a:r>
          <a:endParaRPr lang="en-IE"/>
        </a:p>
      </dgm:t>
    </dgm:pt>
    <dgm:pt modelId="{EADE3FB0-EC87-406C-9A9A-20F242E764BD}" type="parTrans" cxnId="{2F1A1949-2B73-476C-A489-99E62544776B}">
      <dgm:prSet/>
      <dgm:spPr/>
      <dgm:t>
        <a:bodyPr/>
        <a:lstStyle/>
        <a:p>
          <a:endParaRPr lang="en-IE"/>
        </a:p>
      </dgm:t>
    </dgm:pt>
    <dgm:pt modelId="{AF9F34C5-7D72-4095-BBDC-258404817452}" type="sibTrans" cxnId="{2F1A1949-2B73-476C-A489-99E62544776B}">
      <dgm:prSet/>
      <dgm:spPr/>
      <dgm:t>
        <a:bodyPr/>
        <a:lstStyle/>
        <a:p>
          <a:endParaRPr lang="en-IE"/>
        </a:p>
      </dgm:t>
    </dgm:pt>
    <dgm:pt modelId="{0F742A50-7A15-4D07-A051-6F42720B89C8}">
      <dgm:prSet/>
      <dgm:spPr/>
      <dgm:t>
        <a:bodyPr/>
        <a:lstStyle/>
        <a:p>
          <a:pPr rtl="0"/>
          <a:r>
            <a:rPr lang="en-IE" smtClean="0"/>
            <a:t>Wipe compressor with a damp cloth to keep it dust free</a:t>
          </a:r>
          <a:endParaRPr lang="en-IE"/>
        </a:p>
      </dgm:t>
    </dgm:pt>
    <dgm:pt modelId="{0B104472-36F8-4936-84F1-E4DD33A27403}" type="parTrans" cxnId="{411799AD-DC2B-4C4E-8F7B-8F1022EE78F3}">
      <dgm:prSet/>
      <dgm:spPr/>
      <dgm:t>
        <a:bodyPr/>
        <a:lstStyle/>
        <a:p>
          <a:endParaRPr lang="en-IE"/>
        </a:p>
      </dgm:t>
    </dgm:pt>
    <dgm:pt modelId="{6870F8AE-DD05-4EBC-B151-A0F54CFCF837}" type="sibTrans" cxnId="{411799AD-DC2B-4C4E-8F7B-8F1022EE78F3}">
      <dgm:prSet/>
      <dgm:spPr/>
      <dgm:t>
        <a:bodyPr/>
        <a:lstStyle/>
        <a:p>
          <a:endParaRPr lang="en-IE"/>
        </a:p>
      </dgm:t>
    </dgm:pt>
    <dgm:pt modelId="{5F2295BC-02D3-4908-932E-775992595E6F}">
      <dgm:prSet/>
      <dgm:spPr/>
      <dgm:t>
        <a:bodyPr/>
        <a:lstStyle/>
        <a:p>
          <a:pPr rtl="0"/>
          <a:r>
            <a:rPr lang="en-IE" smtClean="0"/>
            <a:t>Inlet filter should be changed every 3 months</a:t>
          </a:r>
          <a:endParaRPr lang="en-IE"/>
        </a:p>
      </dgm:t>
    </dgm:pt>
    <dgm:pt modelId="{53F5B4E0-4039-48FB-9348-AB284A3D95F5}" type="parTrans" cxnId="{7A9E4AB9-4EA2-4F76-BA36-B7630CF20666}">
      <dgm:prSet/>
      <dgm:spPr/>
      <dgm:t>
        <a:bodyPr/>
        <a:lstStyle/>
        <a:p>
          <a:endParaRPr lang="en-IE"/>
        </a:p>
      </dgm:t>
    </dgm:pt>
    <dgm:pt modelId="{9E1F8147-81EE-4C96-83EE-E9DA9EB1C221}" type="sibTrans" cxnId="{7A9E4AB9-4EA2-4F76-BA36-B7630CF20666}">
      <dgm:prSet/>
      <dgm:spPr/>
      <dgm:t>
        <a:bodyPr/>
        <a:lstStyle/>
        <a:p>
          <a:endParaRPr lang="en-IE"/>
        </a:p>
      </dgm:t>
    </dgm:pt>
    <dgm:pt modelId="{4A3EEC42-59A5-4803-ACBA-67669D70C411}">
      <dgm:prSet/>
      <dgm:spPr/>
      <dgm:t>
        <a:bodyPr/>
        <a:lstStyle/>
        <a:p>
          <a:pPr rtl="0"/>
          <a:r>
            <a:rPr lang="en-IE" smtClean="0"/>
            <a:t>Compressor needs to be serviced yearly</a:t>
          </a:r>
          <a:endParaRPr lang="en-IE"/>
        </a:p>
      </dgm:t>
    </dgm:pt>
    <dgm:pt modelId="{B615CEF1-6B00-4F74-9EE7-6AB9C75CBA2B}" type="parTrans" cxnId="{1C1F1BF9-4F20-458B-81D3-B4EF5A261D68}">
      <dgm:prSet/>
      <dgm:spPr/>
      <dgm:t>
        <a:bodyPr/>
        <a:lstStyle/>
        <a:p>
          <a:endParaRPr lang="en-IE"/>
        </a:p>
      </dgm:t>
    </dgm:pt>
    <dgm:pt modelId="{081FA5D9-2B8E-449A-A1A8-E19F9FE6AA3F}" type="sibTrans" cxnId="{1C1F1BF9-4F20-458B-81D3-B4EF5A261D68}">
      <dgm:prSet/>
      <dgm:spPr/>
      <dgm:t>
        <a:bodyPr/>
        <a:lstStyle/>
        <a:p>
          <a:endParaRPr lang="en-IE"/>
        </a:p>
      </dgm:t>
    </dgm:pt>
    <dgm:pt modelId="{750AA281-3C7D-480C-8E0F-8E65540543CE}">
      <dgm:prSet/>
      <dgm:spPr/>
      <dgm:t>
        <a:bodyPr/>
        <a:lstStyle/>
        <a:p>
          <a:pPr rtl="0"/>
          <a:r>
            <a:rPr lang="en-IE" smtClean="0"/>
            <a:t>If using a filter for nebulized antibiotics it must be changed after use</a:t>
          </a:r>
          <a:endParaRPr lang="en-IE"/>
        </a:p>
      </dgm:t>
    </dgm:pt>
    <dgm:pt modelId="{D518769B-29A7-4152-AC1C-3D95C0DD6823}" type="parTrans" cxnId="{1E7951B0-3A60-4F56-A0AD-1E3F8F7DE148}">
      <dgm:prSet/>
      <dgm:spPr/>
      <dgm:t>
        <a:bodyPr/>
        <a:lstStyle/>
        <a:p>
          <a:endParaRPr lang="en-IE"/>
        </a:p>
      </dgm:t>
    </dgm:pt>
    <dgm:pt modelId="{56975C90-DC54-4A90-9799-3C74B20BF057}" type="sibTrans" cxnId="{1E7951B0-3A60-4F56-A0AD-1E3F8F7DE148}">
      <dgm:prSet/>
      <dgm:spPr/>
      <dgm:t>
        <a:bodyPr/>
        <a:lstStyle/>
        <a:p>
          <a:endParaRPr lang="en-IE"/>
        </a:p>
      </dgm:t>
    </dgm:pt>
    <dgm:pt modelId="{10901EBE-1C1B-4F76-8C2C-4FE1ECFB5463}">
      <dgm:prSet/>
      <dgm:spPr/>
      <dgm:t>
        <a:bodyPr/>
        <a:lstStyle/>
        <a:p>
          <a:pPr rtl="0"/>
          <a:r>
            <a:rPr lang="en-IE" smtClean="0"/>
            <a:t>Baby sterilization unit are also used sterilize chambers</a:t>
          </a:r>
          <a:endParaRPr lang="en-IE"/>
        </a:p>
      </dgm:t>
    </dgm:pt>
    <dgm:pt modelId="{6BE5D9FB-388D-4AA6-B2F8-0D62F97E6B34}" type="parTrans" cxnId="{556C71FC-55A4-45B8-A0C8-27A907BD5F81}">
      <dgm:prSet/>
      <dgm:spPr/>
      <dgm:t>
        <a:bodyPr/>
        <a:lstStyle/>
        <a:p>
          <a:endParaRPr lang="en-IE"/>
        </a:p>
      </dgm:t>
    </dgm:pt>
    <dgm:pt modelId="{3DDE7C7D-50F3-4EC0-ADF8-E878D5C01804}" type="sibTrans" cxnId="{556C71FC-55A4-45B8-A0C8-27A907BD5F81}">
      <dgm:prSet/>
      <dgm:spPr/>
      <dgm:t>
        <a:bodyPr/>
        <a:lstStyle/>
        <a:p>
          <a:endParaRPr lang="en-IE"/>
        </a:p>
      </dgm:t>
    </dgm:pt>
    <dgm:pt modelId="{942B37A7-D6F9-4E5D-A68B-C18F198E8724}" type="pres">
      <dgm:prSet presAssocID="{C778B946-A5BA-46BA-9BE7-84161CE561A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9FA1ABD0-E6A6-4EBE-A437-E5364185E2EB}" type="pres">
      <dgm:prSet presAssocID="{20C6F4E9-304F-4D6D-9A54-889987E2DBB0}" presName="thickLine" presStyleLbl="alignNode1" presStyleIdx="0" presStyleCnt="6"/>
      <dgm:spPr/>
    </dgm:pt>
    <dgm:pt modelId="{AD1C5A0D-0F32-407A-8427-20BF61BD051D}" type="pres">
      <dgm:prSet presAssocID="{20C6F4E9-304F-4D6D-9A54-889987E2DBB0}" presName="horz1" presStyleCnt="0"/>
      <dgm:spPr/>
    </dgm:pt>
    <dgm:pt modelId="{CB09448C-7E48-41E0-AA7F-D23D31258707}" type="pres">
      <dgm:prSet presAssocID="{20C6F4E9-304F-4D6D-9A54-889987E2DBB0}" presName="tx1" presStyleLbl="revTx" presStyleIdx="0" presStyleCnt="6"/>
      <dgm:spPr/>
      <dgm:t>
        <a:bodyPr/>
        <a:lstStyle/>
        <a:p>
          <a:endParaRPr lang="en-IE"/>
        </a:p>
      </dgm:t>
    </dgm:pt>
    <dgm:pt modelId="{F2597D94-AAE5-41CE-9353-4FA6CCE85CC4}" type="pres">
      <dgm:prSet presAssocID="{20C6F4E9-304F-4D6D-9A54-889987E2DBB0}" presName="vert1" presStyleCnt="0"/>
      <dgm:spPr/>
    </dgm:pt>
    <dgm:pt modelId="{AD26F68A-967A-4086-A22A-7365D56B8564}" type="pres">
      <dgm:prSet presAssocID="{0F742A50-7A15-4D07-A051-6F42720B89C8}" presName="thickLine" presStyleLbl="alignNode1" presStyleIdx="1" presStyleCnt="6"/>
      <dgm:spPr/>
    </dgm:pt>
    <dgm:pt modelId="{F6AFE85D-A900-4719-9E87-558B38818385}" type="pres">
      <dgm:prSet presAssocID="{0F742A50-7A15-4D07-A051-6F42720B89C8}" presName="horz1" presStyleCnt="0"/>
      <dgm:spPr/>
    </dgm:pt>
    <dgm:pt modelId="{8B369A76-ABB6-4D58-AE73-DFBCF9995D03}" type="pres">
      <dgm:prSet presAssocID="{0F742A50-7A15-4D07-A051-6F42720B89C8}" presName="tx1" presStyleLbl="revTx" presStyleIdx="1" presStyleCnt="6"/>
      <dgm:spPr/>
      <dgm:t>
        <a:bodyPr/>
        <a:lstStyle/>
        <a:p>
          <a:endParaRPr lang="en-IE"/>
        </a:p>
      </dgm:t>
    </dgm:pt>
    <dgm:pt modelId="{DD50096A-78BC-4983-8F2B-FC38ADF88C1C}" type="pres">
      <dgm:prSet presAssocID="{0F742A50-7A15-4D07-A051-6F42720B89C8}" presName="vert1" presStyleCnt="0"/>
      <dgm:spPr/>
    </dgm:pt>
    <dgm:pt modelId="{6322D167-DA47-4705-ACFB-8EDD5920F19A}" type="pres">
      <dgm:prSet presAssocID="{5F2295BC-02D3-4908-932E-775992595E6F}" presName="thickLine" presStyleLbl="alignNode1" presStyleIdx="2" presStyleCnt="6"/>
      <dgm:spPr/>
    </dgm:pt>
    <dgm:pt modelId="{4946DC01-A7DD-40E0-9161-E4D6D2A5D4FA}" type="pres">
      <dgm:prSet presAssocID="{5F2295BC-02D3-4908-932E-775992595E6F}" presName="horz1" presStyleCnt="0"/>
      <dgm:spPr/>
    </dgm:pt>
    <dgm:pt modelId="{10098714-C29A-4208-A98D-BB449F35323A}" type="pres">
      <dgm:prSet presAssocID="{5F2295BC-02D3-4908-932E-775992595E6F}" presName="tx1" presStyleLbl="revTx" presStyleIdx="2" presStyleCnt="6"/>
      <dgm:spPr/>
      <dgm:t>
        <a:bodyPr/>
        <a:lstStyle/>
        <a:p>
          <a:endParaRPr lang="en-IE"/>
        </a:p>
      </dgm:t>
    </dgm:pt>
    <dgm:pt modelId="{608DAD6C-3955-4569-A2CE-2195BCAB08A9}" type="pres">
      <dgm:prSet presAssocID="{5F2295BC-02D3-4908-932E-775992595E6F}" presName="vert1" presStyleCnt="0"/>
      <dgm:spPr/>
    </dgm:pt>
    <dgm:pt modelId="{5B751DBD-0621-447E-A433-B9C18E69659B}" type="pres">
      <dgm:prSet presAssocID="{4A3EEC42-59A5-4803-ACBA-67669D70C411}" presName="thickLine" presStyleLbl="alignNode1" presStyleIdx="3" presStyleCnt="6"/>
      <dgm:spPr/>
    </dgm:pt>
    <dgm:pt modelId="{5E09811D-1BEF-44C8-A8FD-8956D6A5CA2B}" type="pres">
      <dgm:prSet presAssocID="{4A3EEC42-59A5-4803-ACBA-67669D70C411}" presName="horz1" presStyleCnt="0"/>
      <dgm:spPr/>
    </dgm:pt>
    <dgm:pt modelId="{8944AFD7-86BA-493E-AE91-12FA9CBFD3EA}" type="pres">
      <dgm:prSet presAssocID="{4A3EEC42-59A5-4803-ACBA-67669D70C411}" presName="tx1" presStyleLbl="revTx" presStyleIdx="3" presStyleCnt="6"/>
      <dgm:spPr/>
      <dgm:t>
        <a:bodyPr/>
        <a:lstStyle/>
        <a:p>
          <a:endParaRPr lang="en-IE"/>
        </a:p>
      </dgm:t>
    </dgm:pt>
    <dgm:pt modelId="{65263673-691C-4F92-9A31-1690AA112D96}" type="pres">
      <dgm:prSet presAssocID="{4A3EEC42-59A5-4803-ACBA-67669D70C411}" presName="vert1" presStyleCnt="0"/>
      <dgm:spPr/>
    </dgm:pt>
    <dgm:pt modelId="{611345F3-A08F-4F30-80FE-DFFFEAB20FE2}" type="pres">
      <dgm:prSet presAssocID="{750AA281-3C7D-480C-8E0F-8E65540543CE}" presName="thickLine" presStyleLbl="alignNode1" presStyleIdx="4" presStyleCnt="6"/>
      <dgm:spPr/>
    </dgm:pt>
    <dgm:pt modelId="{8831E5CE-3AD0-497D-B565-8479C0BDECE4}" type="pres">
      <dgm:prSet presAssocID="{750AA281-3C7D-480C-8E0F-8E65540543CE}" presName="horz1" presStyleCnt="0"/>
      <dgm:spPr/>
    </dgm:pt>
    <dgm:pt modelId="{619EEF0B-5A0A-45A1-B670-7E2A44656A82}" type="pres">
      <dgm:prSet presAssocID="{750AA281-3C7D-480C-8E0F-8E65540543CE}" presName="tx1" presStyleLbl="revTx" presStyleIdx="4" presStyleCnt="6"/>
      <dgm:spPr/>
      <dgm:t>
        <a:bodyPr/>
        <a:lstStyle/>
        <a:p>
          <a:endParaRPr lang="en-IE"/>
        </a:p>
      </dgm:t>
    </dgm:pt>
    <dgm:pt modelId="{DDE21EDE-6C50-4539-9D62-F381A8950D8C}" type="pres">
      <dgm:prSet presAssocID="{750AA281-3C7D-480C-8E0F-8E65540543CE}" presName="vert1" presStyleCnt="0"/>
      <dgm:spPr/>
    </dgm:pt>
    <dgm:pt modelId="{87AA2FE4-67DE-4FDA-9DBA-2DECBBCC46E0}" type="pres">
      <dgm:prSet presAssocID="{10901EBE-1C1B-4F76-8C2C-4FE1ECFB5463}" presName="thickLine" presStyleLbl="alignNode1" presStyleIdx="5" presStyleCnt="6"/>
      <dgm:spPr/>
    </dgm:pt>
    <dgm:pt modelId="{0D1712E7-FD27-464B-B59B-C589818DBB35}" type="pres">
      <dgm:prSet presAssocID="{10901EBE-1C1B-4F76-8C2C-4FE1ECFB5463}" presName="horz1" presStyleCnt="0"/>
      <dgm:spPr/>
    </dgm:pt>
    <dgm:pt modelId="{BCA240F1-64E0-4BA8-9FA8-ED54CAD40225}" type="pres">
      <dgm:prSet presAssocID="{10901EBE-1C1B-4F76-8C2C-4FE1ECFB5463}" presName="tx1" presStyleLbl="revTx" presStyleIdx="5" presStyleCnt="6"/>
      <dgm:spPr/>
      <dgm:t>
        <a:bodyPr/>
        <a:lstStyle/>
        <a:p>
          <a:endParaRPr lang="en-IE"/>
        </a:p>
      </dgm:t>
    </dgm:pt>
    <dgm:pt modelId="{449E6256-FE2D-4D26-B87D-A7FFF61DA5DE}" type="pres">
      <dgm:prSet presAssocID="{10901EBE-1C1B-4F76-8C2C-4FE1ECFB5463}" presName="vert1" presStyleCnt="0"/>
      <dgm:spPr/>
    </dgm:pt>
  </dgm:ptLst>
  <dgm:cxnLst>
    <dgm:cxn modelId="{7EF08E80-2EB5-485A-BB63-60E1FF877FBB}" type="presOf" srcId="{5F2295BC-02D3-4908-932E-775992595E6F}" destId="{10098714-C29A-4208-A98D-BB449F35323A}" srcOrd="0" destOrd="0" presId="urn:microsoft.com/office/officeart/2008/layout/LinedList"/>
    <dgm:cxn modelId="{BBE3173B-A996-479C-BAE0-170991A8AF3B}" type="presOf" srcId="{10901EBE-1C1B-4F76-8C2C-4FE1ECFB5463}" destId="{BCA240F1-64E0-4BA8-9FA8-ED54CAD40225}" srcOrd="0" destOrd="0" presId="urn:microsoft.com/office/officeart/2008/layout/LinedList"/>
    <dgm:cxn modelId="{7A9E4AB9-4EA2-4F76-BA36-B7630CF20666}" srcId="{C778B946-A5BA-46BA-9BE7-84161CE561A4}" destId="{5F2295BC-02D3-4908-932E-775992595E6F}" srcOrd="2" destOrd="0" parTransId="{53F5B4E0-4039-48FB-9348-AB284A3D95F5}" sibTransId="{9E1F8147-81EE-4C96-83EE-E9DA9EB1C221}"/>
    <dgm:cxn modelId="{1C1F1BF9-4F20-458B-81D3-B4EF5A261D68}" srcId="{C778B946-A5BA-46BA-9BE7-84161CE561A4}" destId="{4A3EEC42-59A5-4803-ACBA-67669D70C411}" srcOrd="3" destOrd="0" parTransId="{B615CEF1-6B00-4F74-9EE7-6AB9C75CBA2B}" sibTransId="{081FA5D9-2B8E-449A-A1A8-E19F9FE6AA3F}"/>
    <dgm:cxn modelId="{411799AD-DC2B-4C4E-8F7B-8F1022EE78F3}" srcId="{C778B946-A5BA-46BA-9BE7-84161CE561A4}" destId="{0F742A50-7A15-4D07-A051-6F42720B89C8}" srcOrd="1" destOrd="0" parTransId="{0B104472-36F8-4936-84F1-E4DD33A27403}" sibTransId="{6870F8AE-DD05-4EBC-B151-A0F54CFCF837}"/>
    <dgm:cxn modelId="{2F1A1949-2B73-476C-A489-99E62544776B}" srcId="{C778B946-A5BA-46BA-9BE7-84161CE561A4}" destId="{20C6F4E9-304F-4D6D-9A54-889987E2DBB0}" srcOrd="0" destOrd="0" parTransId="{EADE3FB0-EC87-406C-9A9A-20F242E764BD}" sibTransId="{AF9F34C5-7D72-4095-BBDC-258404817452}"/>
    <dgm:cxn modelId="{C0C32C94-1814-4D1F-9EC4-4978B2AF2C01}" type="presOf" srcId="{20C6F4E9-304F-4D6D-9A54-889987E2DBB0}" destId="{CB09448C-7E48-41E0-AA7F-D23D31258707}" srcOrd="0" destOrd="0" presId="urn:microsoft.com/office/officeart/2008/layout/LinedList"/>
    <dgm:cxn modelId="{556C71FC-55A4-45B8-A0C8-27A907BD5F81}" srcId="{C778B946-A5BA-46BA-9BE7-84161CE561A4}" destId="{10901EBE-1C1B-4F76-8C2C-4FE1ECFB5463}" srcOrd="5" destOrd="0" parTransId="{6BE5D9FB-388D-4AA6-B2F8-0D62F97E6B34}" sibTransId="{3DDE7C7D-50F3-4EC0-ADF8-E878D5C01804}"/>
    <dgm:cxn modelId="{721D7826-6E48-407B-BAD6-3699E1644DCF}" type="presOf" srcId="{0F742A50-7A15-4D07-A051-6F42720B89C8}" destId="{8B369A76-ABB6-4D58-AE73-DFBCF9995D03}" srcOrd="0" destOrd="0" presId="urn:microsoft.com/office/officeart/2008/layout/LinedList"/>
    <dgm:cxn modelId="{AD75C3B9-0D8C-4741-913D-5FA7B252648B}" type="presOf" srcId="{4A3EEC42-59A5-4803-ACBA-67669D70C411}" destId="{8944AFD7-86BA-493E-AE91-12FA9CBFD3EA}" srcOrd="0" destOrd="0" presId="urn:microsoft.com/office/officeart/2008/layout/LinedList"/>
    <dgm:cxn modelId="{5C71EB7E-B3A6-477B-822D-CA40B0371B64}" type="presOf" srcId="{750AA281-3C7D-480C-8E0F-8E65540543CE}" destId="{619EEF0B-5A0A-45A1-B670-7E2A44656A82}" srcOrd="0" destOrd="0" presId="urn:microsoft.com/office/officeart/2008/layout/LinedList"/>
    <dgm:cxn modelId="{1E7951B0-3A60-4F56-A0AD-1E3F8F7DE148}" srcId="{C778B946-A5BA-46BA-9BE7-84161CE561A4}" destId="{750AA281-3C7D-480C-8E0F-8E65540543CE}" srcOrd="4" destOrd="0" parTransId="{D518769B-29A7-4152-AC1C-3D95C0DD6823}" sibTransId="{56975C90-DC54-4A90-9799-3C74B20BF057}"/>
    <dgm:cxn modelId="{0AEB990D-D0CA-4DB4-A892-E1CCFEACB9F5}" type="presOf" srcId="{C778B946-A5BA-46BA-9BE7-84161CE561A4}" destId="{942B37A7-D6F9-4E5D-A68B-C18F198E8724}" srcOrd="0" destOrd="0" presId="urn:microsoft.com/office/officeart/2008/layout/LinedList"/>
    <dgm:cxn modelId="{2FFA32B8-A3D3-4360-B4E6-1CA0A4DFBB78}" type="presParOf" srcId="{942B37A7-D6F9-4E5D-A68B-C18F198E8724}" destId="{9FA1ABD0-E6A6-4EBE-A437-E5364185E2EB}" srcOrd="0" destOrd="0" presId="urn:microsoft.com/office/officeart/2008/layout/LinedList"/>
    <dgm:cxn modelId="{ACD8C2DC-9AA7-4A30-8C80-30397D58916B}" type="presParOf" srcId="{942B37A7-D6F9-4E5D-A68B-C18F198E8724}" destId="{AD1C5A0D-0F32-407A-8427-20BF61BD051D}" srcOrd="1" destOrd="0" presId="urn:microsoft.com/office/officeart/2008/layout/LinedList"/>
    <dgm:cxn modelId="{7195352E-9F45-4FE4-80E0-12C1795C34EB}" type="presParOf" srcId="{AD1C5A0D-0F32-407A-8427-20BF61BD051D}" destId="{CB09448C-7E48-41E0-AA7F-D23D31258707}" srcOrd="0" destOrd="0" presId="urn:microsoft.com/office/officeart/2008/layout/LinedList"/>
    <dgm:cxn modelId="{34B9FEBF-4A8C-4D6B-94D0-C41A974AF391}" type="presParOf" srcId="{AD1C5A0D-0F32-407A-8427-20BF61BD051D}" destId="{F2597D94-AAE5-41CE-9353-4FA6CCE85CC4}" srcOrd="1" destOrd="0" presId="urn:microsoft.com/office/officeart/2008/layout/LinedList"/>
    <dgm:cxn modelId="{24BA82FB-251C-4E22-8BA4-9775A574618D}" type="presParOf" srcId="{942B37A7-D6F9-4E5D-A68B-C18F198E8724}" destId="{AD26F68A-967A-4086-A22A-7365D56B8564}" srcOrd="2" destOrd="0" presId="urn:microsoft.com/office/officeart/2008/layout/LinedList"/>
    <dgm:cxn modelId="{2A77F291-08E0-42C7-911A-587D0F70BF26}" type="presParOf" srcId="{942B37A7-D6F9-4E5D-A68B-C18F198E8724}" destId="{F6AFE85D-A900-4719-9E87-558B38818385}" srcOrd="3" destOrd="0" presId="urn:microsoft.com/office/officeart/2008/layout/LinedList"/>
    <dgm:cxn modelId="{564DED8F-BB98-42B5-A961-8045F4ABEE07}" type="presParOf" srcId="{F6AFE85D-A900-4719-9E87-558B38818385}" destId="{8B369A76-ABB6-4D58-AE73-DFBCF9995D03}" srcOrd="0" destOrd="0" presId="urn:microsoft.com/office/officeart/2008/layout/LinedList"/>
    <dgm:cxn modelId="{73431EB0-5DF0-43DF-AEF2-DDFBF24E1240}" type="presParOf" srcId="{F6AFE85D-A900-4719-9E87-558B38818385}" destId="{DD50096A-78BC-4983-8F2B-FC38ADF88C1C}" srcOrd="1" destOrd="0" presId="urn:microsoft.com/office/officeart/2008/layout/LinedList"/>
    <dgm:cxn modelId="{BEE36E08-A4AC-4F62-A329-0D071E5E35BD}" type="presParOf" srcId="{942B37A7-D6F9-4E5D-A68B-C18F198E8724}" destId="{6322D167-DA47-4705-ACFB-8EDD5920F19A}" srcOrd="4" destOrd="0" presId="urn:microsoft.com/office/officeart/2008/layout/LinedList"/>
    <dgm:cxn modelId="{C7C3FCF7-18AE-4B47-9CFA-787FF40D28FD}" type="presParOf" srcId="{942B37A7-D6F9-4E5D-A68B-C18F198E8724}" destId="{4946DC01-A7DD-40E0-9161-E4D6D2A5D4FA}" srcOrd="5" destOrd="0" presId="urn:microsoft.com/office/officeart/2008/layout/LinedList"/>
    <dgm:cxn modelId="{5FC20E81-74D8-41E0-B4BD-BBA261BEF830}" type="presParOf" srcId="{4946DC01-A7DD-40E0-9161-E4D6D2A5D4FA}" destId="{10098714-C29A-4208-A98D-BB449F35323A}" srcOrd="0" destOrd="0" presId="urn:microsoft.com/office/officeart/2008/layout/LinedList"/>
    <dgm:cxn modelId="{D39F2779-F213-4B7D-82D4-71BEE920FA1F}" type="presParOf" srcId="{4946DC01-A7DD-40E0-9161-E4D6D2A5D4FA}" destId="{608DAD6C-3955-4569-A2CE-2195BCAB08A9}" srcOrd="1" destOrd="0" presId="urn:microsoft.com/office/officeart/2008/layout/LinedList"/>
    <dgm:cxn modelId="{66063EEF-EDAC-44FA-AB34-D4AFF48C7BE2}" type="presParOf" srcId="{942B37A7-D6F9-4E5D-A68B-C18F198E8724}" destId="{5B751DBD-0621-447E-A433-B9C18E69659B}" srcOrd="6" destOrd="0" presId="urn:microsoft.com/office/officeart/2008/layout/LinedList"/>
    <dgm:cxn modelId="{DCCF4BB2-4F41-4191-9892-DD2C765DB277}" type="presParOf" srcId="{942B37A7-D6F9-4E5D-A68B-C18F198E8724}" destId="{5E09811D-1BEF-44C8-A8FD-8956D6A5CA2B}" srcOrd="7" destOrd="0" presId="urn:microsoft.com/office/officeart/2008/layout/LinedList"/>
    <dgm:cxn modelId="{3F180C63-F582-48A1-8B39-2EC0737FEDF2}" type="presParOf" srcId="{5E09811D-1BEF-44C8-A8FD-8956D6A5CA2B}" destId="{8944AFD7-86BA-493E-AE91-12FA9CBFD3EA}" srcOrd="0" destOrd="0" presId="urn:microsoft.com/office/officeart/2008/layout/LinedList"/>
    <dgm:cxn modelId="{ACF2008B-49B1-49F7-B101-D366866B5A4B}" type="presParOf" srcId="{5E09811D-1BEF-44C8-A8FD-8956D6A5CA2B}" destId="{65263673-691C-4F92-9A31-1690AA112D96}" srcOrd="1" destOrd="0" presId="urn:microsoft.com/office/officeart/2008/layout/LinedList"/>
    <dgm:cxn modelId="{16233072-9112-4496-81D7-3FAE004DAB02}" type="presParOf" srcId="{942B37A7-D6F9-4E5D-A68B-C18F198E8724}" destId="{611345F3-A08F-4F30-80FE-DFFFEAB20FE2}" srcOrd="8" destOrd="0" presId="urn:microsoft.com/office/officeart/2008/layout/LinedList"/>
    <dgm:cxn modelId="{48E391E4-B86C-41F6-B61C-EC3B3AE03B6A}" type="presParOf" srcId="{942B37A7-D6F9-4E5D-A68B-C18F198E8724}" destId="{8831E5CE-3AD0-497D-B565-8479C0BDECE4}" srcOrd="9" destOrd="0" presId="urn:microsoft.com/office/officeart/2008/layout/LinedList"/>
    <dgm:cxn modelId="{A5071111-96BB-47AF-BCF4-838FCEB539F9}" type="presParOf" srcId="{8831E5CE-3AD0-497D-B565-8479C0BDECE4}" destId="{619EEF0B-5A0A-45A1-B670-7E2A44656A82}" srcOrd="0" destOrd="0" presId="urn:microsoft.com/office/officeart/2008/layout/LinedList"/>
    <dgm:cxn modelId="{FFA9B92B-C874-40EB-A42E-B06403D179CE}" type="presParOf" srcId="{8831E5CE-3AD0-497D-B565-8479C0BDECE4}" destId="{DDE21EDE-6C50-4539-9D62-F381A8950D8C}" srcOrd="1" destOrd="0" presId="urn:microsoft.com/office/officeart/2008/layout/LinedList"/>
    <dgm:cxn modelId="{6E5A86D4-CD5B-446D-9D86-E2599CD4AE82}" type="presParOf" srcId="{942B37A7-D6F9-4E5D-A68B-C18F198E8724}" destId="{87AA2FE4-67DE-4FDA-9DBA-2DECBBCC46E0}" srcOrd="10" destOrd="0" presId="urn:microsoft.com/office/officeart/2008/layout/LinedList"/>
    <dgm:cxn modelId="{E7D30A6A-902A-4648-B0D0-0F8D43070DD9}" type="presParOf" srcId="{942B37A7-D6F9-4E5D-A68B-C18F198E8724}" destId="{0D1712E7-FD27-464B-B59B-C589818DBB35}" srcOrd="11" destOrd="0" presId="urn:microsoft.com/office/officeart/2008/layout/LinedList"/>
    <dgm:cxn modelId="{669063EE-BD84-4E33-A251-8AF4F1B3350A}" type="presParOf" srcId="{0D1712E7-FD27-464B-B59B-C589818DBB35}" destId="{BCA240F1-64E0-4BA8-9FA8-ED54CAD40225}" srcOrd="0" destOrd="0" presId="urn:microsoft.com/office/officeart/2008/layout/LinedList"/>
    <dgm:cxn modelId="{2D639BDC-E2F3-4EE1-B268-F893EBA7C5F1}" type="presParOf" srcId="{0D1712E7-FD27-464B-B59B-C589818DBB35}" destId="{449E6256-FE2D-4D26-B87D-A7FFF61DA5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9953E5-92FA-4B56-ABD2-D89538539C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1B9881A1-2D0C-442D-89C3-408F0EF4524D}">
      <dgm:prSet/>
      <dgm:spPr/>
      <dgm:t>
        <a:bodyPr/>
        <a:lstStyle/>
        <a:p>
          <a:pPr rtl="0"/>
          <a:r>
            <a:rPr lang="en-IE" smtClean="0"/>
            <a:t>Study done in several centres demonstrated a measurable contamination rate of </a:t>
          </a:r>
          <a:endParaRPr lang="en-IE"/>
        </a:p>
      </dgm:t>
    </dgm:pt>
    <dgm:pt modelId="{B669EA4E-C456-4026-AD3C-09ECBA53024A}" type="parTrans" cxnId="{0C5FC8B9-FF8B-40D7-93DF-25896FEDC008}">
      <dgm:prSet/>
      <dgm:spPr/>
      <dgm:t>
        <a:bodyPr/>
        <a:lstStyle/>
        <a:p>
          <a:endParaRPr lang="en-IE"/>
        </a:p>
      </dgm:t>
    </dgm:pt>
    <dgm:pt modelId="{0A389B39-BCDF-458E-81E7-BA75BCFDADC4}" type="sibTrans" cxnId="{0C5FC8B9-FF8B-40D7-93DF-25896FEDC008}">
      <dgm:prSet/>
      <dgm:spPr/>
      <dgm:t>
        <a:bodyPr/>
        <a:lstStyle/>
        <a:p>
          <a:endParaRPr lang="en-IE"/>
        </a:p>
      </dgm:t>
    </dgm:pt>
    <dgm:pt modelId="{7B99D753-7B76-47C9-BFB1-1908057C6477}">
      <dgm:prSet/>
      <dgm:spPr/>
      <dgm:t>
        <a:bodyPr/>
        <a:lstStyle/>
        <a:p>
          <a:pPr rtl="0"/>
          <a:r>
            <a:rPr lang="en-IE" dirty="0" smtClean="0"/>
            <a:t>patients hands</a:t>
          </a:r>
          <a:endParaRPr lang="en-IE" dirty="0"/>
        </a:p>
      </dgm:t>
    </dgm:pt>
    <dgm:pt modelId="{9B6F9F15-396C-410C-8B3B-CFCA01F57952}" type="parTrans" cxnId="{B41C444C-8D21-44B8-8A66-011BD95AB813}">
      <dgm:prSet/>
      <dgm:spPr/>
      <dgm:t>
        <a:bodyPr/>
        <a:lstStyle/>
        <a:p>
          <a:endParaRPr lang="en-IE"/>
        </a:p>
      </dgm:t>
    </dgm:pt>
    <dgm:pt modelId="{965D0DB7-1BCB-4800-BDFB-C2F9A957D8B7}" type="sibTrans" cxnId="{B41C444C-8D21-44B8-8A66-011BD95AB813}">
      <dgm:prSet/>
      <dgm:spPr/>
      <dgm:t>
        <a:bodyPr/>
        <a:lstStyle/>
        <a:p>
          <a:endParaRPr lang="en-IE"/>
        </a:p>
      </dgm:t>
    </dgm:pt>
    <dgm:pt modelId="{D6BE5AF2-E25F-44E6-9B4E-D60BF389112F}">
      <dgm:prSet/>
      <dgm:spPr/>
      <dgm:t>
        <a:bodyPr/>
        <a:lstStyle/>
        <a:p>
          <a:pPr rtl="0"/>
          <a:r>
            <a:rPr lang="en-IE" dirty="0" smtClean="0"/>
            <a:t>Clinic environment</a:t>
          </a:r>
          <a:endParaRPr lang="en-IE" dirty="0"/>
        </a:p>
      </dgm:t>
    </dgm:pt>
    <dgm:pt modelId="{2C5E20D3-59A3-4177-8846-0F46EA83C420}" type="parTrans" cxnId="{6B1D9918-10F0-445E-989C-37847B930C45}">
      <dgm:prSet/>
      <dgm:spPr/>
      <dgm:t>
        <a:bodyPr/>
        <a:lstStyle/>
        <a:p>
          <a:endParaRPr lang="en-IE"/>
        </a:p>
      </dgm:t>
    </dgm:pt>
    <dgm:pt modelId="{BD6DE7CF-6AD4-4AFD-A3D1-92A638D2B0AD}" type="sibTrans" cxnId="{6B1D9918-10F0-445E-989C-37847B930C45}">
      <dgm:prSet/>
      <dgm:spPr/>
      <dgm:t>
        <a:bodyPr/>
        <a:lstStyle/>
        <a:p>
          <a:endParaRPr lang="en-IE"/>
        </a:p>
      </dgm:t>
    </dgm:pt>
    <dgm:pt modelId="{3DCBAA12-CDDC-4347-B321-9AA95338B1CF}">
      <dgm:prSet/>
      <dgm:spPr/>
      <dgm:t>
        <a:bodyPr/>
        <a:lstStyle/>
        <a:p>
          <a:pPr rtl="0"/>
          <a:r>
            <a:rPr lang="en-IE" dirty="0" smtClean="0"/>
            <a:t>It also found that the use of alcohol based hand hygiene products reduces the carriage of respiratory pathogens on hands</a:t>
          </a:r>
          <a:endParaRPr lang="en-IE" dirty="0"/>
        </a:p>
      </dgm:t>
    </dgm:pt>
    <dgm:pt modelId="{A7989C38-685A-47C0-877F-841F6A517DEF}" type="parTrans" cxnId="{03AA6590-11F7-4227-97EF-A92C55CE70F3}">
      <dgm:prSet/>
      <dgm:spPr/>
      <dgm:t>
        <a:bodyPr/>
        <a:lstStyle/>
        <a:p>
          <a:endParaRPr lang="en-IE"/>
        </a:p>
      </dgm:t>
    </dgm:pt>
    <dgm:pt modelId="{269D0948-1FE2-45BE-9D60-03C8581A70F8}" type="sibTrans" cxnId="{03AA6590-11F7-4227-97EF-A92C55CE70F3}">
      <dgm:prSet/>
      <dgm:spPr/>
      <dgm:t>
        <a:bodyPr/>
        <a:lstStyle/>
        <a:p>
          <a:endParaRPr lang="en-IE"/>
        </a:p>
      </dgm:t>
    </dgm:pt>
    <dgm:pt modelId="{34FCC39C-99C6-4B01-9124-DC41FDFE9F73}" type="pres">
      <dgm:prSet presAssocID="{329953E5-92FA-4B56-ABD2-D89538539C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14EE1FCE-FA09-459B-B894-3C6755A60C4B}" type="pres">
      <dgm:prSet presAssocID="{1B9881A1-2D0C-442D-89C3-408F0EF4524D}" presName="thickLine" presStyleLbl="alignNode1" presStyleIdx="0" presStyleCnt="4"/>
      <dgm:spPr/>
    </dgm:pt>
    <dgm:pt modelId="{D9E1E3A9-8714-4F00-97D1-9CF9666D09A9}" type="pres">
      <dgm:prSet presAssocID="{1B9881A1-2D0C-442D-89C3-408F0EF4524D}" presName="horz1" presStyleCnt="0"/>
      <dgm:spPr/>
    </dgm:pt>
    <dgm:pt modelId="{35F730CA-4E83-4577-8668-7D1E23E9CBB4}" type="pres">
      <dgm:prSet presAssocID="{1B9881A1-2D0C-442D-89C3-408F0EF4524D}" presName="tx1" presStyleLbl="revTx" presStyleIdx="0" presStyleCnt="4"/>
      <dgm:spPr/>
      <dgm:t>
        <a:bodyPr/>
        <a:lstStyle/>
        <a:p>
          <a:endParaRPr lang="en-IE"/>
        </a:p>
      </dgm:t>
    </dgm:pt>
    <dgm:pt modelId="{79DC03A3-DC2C-4C6E-B143-B590E80A8B22}" type="pres">
      <dgm:prSet presAssocID="{1B9881A1-2D0C-442D-89C3-408F0EF4524D}" presName="vert1" presStyleCnt="0"/>
      <dgm:spPr/>
    </dgm:pt>
    <dgm:pt modelId="{FF73D847-1AED-4227-AE53-415442D8C477}" type="pres">
      <dgm:prSet presAssocID="{7B99D753-7B76-47C9-BFB1-1908057C6477}" presName="thickLine" presStyleLbl="alignNode1" presStyleIdx="1" presStyleCnt="4"/>
      <dgm:spPr/>
    </dgm:pt>
    <dgm:pt modelId="{AED3CD90-1EF9-48F9-915F-FD3F74B3A807}" type="pres">
      <dgm:prSet presAssocID="{7B99D753-7B76-47C9-BFB1-1908057C6477}" presName="horz1" presStyleCnt="0"/>
      <dgm:spPr/>
    </dgm:pt>
    <dgm:pt modelId="{01B5E236-CF87-49CD-B352-76D352147869}" type="pres">
      <dgm:prSet presAssocID="{7B99D753-7B76-47C9-BFB1-1908057C6477}" presName="tx1" presStyleLbl="revTx" presStyleIdx="1" presStyleCnt="4"/>
      <dgm:spPr/>
      <dgm:t>
        <a:bodyPr/>
        <a:lstStyle/>
        <a:p>
          <a:endParaRPr lang="en-IE"/>
        </a:p>
      </dgm:t>
    </dgm:pt>
    <dgm:pt modelId="{DA3D9FB7-B0EC-4D66-8C09-297E0C06AE69}" type="pres">
      <dgm:prSet presAssocID="{7B99D753-7B76-47C9-BFB1-1908057C6477}" presName="vert1" presStyleCnt="0"/>
      <dgm:spPr/>
    </dgm:pt>
    <dgm:pt modelId="{8633B189-9AA9-459D-AF09-2615E33CC65E}" type="pres">
      <dgm:prSet presAssocID="{D6BE5AF2-E25F-44E6-9B4E-D60BF389112F}" presName="thickLine" presStyleLbl="alignNode1" presStyleIdx="2" presStyleCnt="4"/>
      <dgm:spPr/>
    </dgm:pt>
    <dgm:pt modelId="{99AE5260-7BDD-4891-A50B-D12A0E300AA7}" type="pres">
      <dgm:prSet presAssocID="{D6BE5AF2-E25F-44E6-9B4E-D60BF389112F}" presName="horz1" presStyleCnt="0"/>
      <dgm:spPr/>
    </dgm:pt>
    <dgm:pt modelId="{5A72837F-7640-465E-B787-2F7E8293A040}" type="pres">
      <dgm:prSet presAssocID="{D6BE5AF2-E25F-44E6-9B4E-D60BF389112F}" presName="tx1" presStyleLbl="revTx" presStyleIdx="2" presStyleCnt="4"/>
      <dgm:spPr/>
      <dgm:t>
        <a:bodyPr/>
        <a:lstStyle/>
        <a:p>
          <a:endParaRPr lang="en-IE"/>
        </a:p>
      </dgm:t>
    </dgm:pt>
    <dgm:pt modelId="{3C8CA3F9-F7CD-4681-AE39-C0EA539EB00C}" type="pres">
      <dgm:prSet presAssocID="{D6BE5AF2-E25F-44E6-9B4E-D60BF389112F}" presName="vert1" presStyleCnt="0"/>
      <dgm:spPr/>
    </dgm:pt>
    <dgm:pt modelId="{E840513F-2AF1-4C50-B280-3DF16ED0CFE3}" type="pres">
      <dgm:prSet presAssocID="{3DCBAA12-CDDC-4347-B321-9AA95338B1CF}" presName="thickLine" presStyleLbl="alignNode1" presStyleIdx="3" presStyleCnt="4"/>
      <dgm:spPr/>
    </dgm:pt>
    <dgm:pt modelId="{8B082C10-9CCD-4377-B965-4759588F64C5}" type="pres">
      <dgm:prSet presAssocID="{3DCBAA12-CDDC-4347-B321-9AA95338B1CF}" presName="horz1" presStyleCnt="0"/>
      <dgm:spPr/>
    </dgm:pt>
    <dgm:pt modelId="{164C8FAC-E51D-4911-898B-69A3AC82C94B}" type="pres">
      <dgm:prSet presAssocID="{3DCBAA12-CDDC-4347-B321-9AA95338B1CF}" presName="tx1" presStyleLbl="revTx" presStyleIdx="3" presStyleCnt="4"/>
      <dgm:spPr/>
      <dgm:t>
        <a:bodyPr/>
        <a:lstStyle/>
        <a:p>
          <a:endParaRPr lang="en-IE"/>
        </a:p>
      </dgm:t>
    </dgm:pt>
    <dgm:pt modelId="{C4BBDE0E-E30B-432E-BB36-A1245D58760B}" type="pres">
      <dgm:prSet presAssocID="{3DCBAA12-CDDC-4347-B321-9AA95338B1CF}" presName="vert1" presStyleCnt="0"/>
      <dgm:spPr/>
    </dgm:pt>
  </dgm:ptLst>
  <dgm:cxnLst>
    <dgm:cxn modelId="{6B1D9918-10F0-445E-989C-37847B930C45}" srcId="{329953E5-92FA-4B56-ABD2-D89538539C5D}" destId="{D6BE5AF2-E25F-44E6-9B4E-D60BF389112F}" srcOrd="2" destOrd="0" parTransId="{2C5E20D3-59A3-4177-8846-0F46EA83C420}" sibTransId="{BD6DE7CF-6AD4-4AFD-A3D1-92A638D2B0AD}"/>
    <dgm:cxn modelId="{03AA6590-11F7-4227-97EF-A92C55CE70F3}" srcId="{329953E5-92FA-4B56-ABD2-D89538539C5D}" destId="{3DCBAA12-CDDC-4347-B321-9AA95338B1CF}" srcOrd="3" destOrd="0" parTransId="{A7989C38-685A-47C0-877F-841F6A517DEF}" sibTransId="{269D0948-1FE2-45BE-9D60-03C8581A70F8}"/>
    <dgm:cxn modelId="{6D744108-30C1-421A-851F-4FA7C280983F}" type="presOf" srcId="{D6BE5AF2-E25F-44E6-9B4E-D60BF389112F}" destId="{5A72837F-7640-465E-B787-2F7E8293A040}" srcOrd="0" destOrd="0" presId="urn:microsoft.com/office/officeart/2008/layout/LinedList"/>
    <dgm:cxn modelId="{FF31ACA0-2C15-43FF-B3DF-847A536F55B8}" type="presOf" srcId="{3DCBAA12-CDDC-4347-B321-9AA95338B1CF}" destId="{164C8FAC-E51D-4911-898B-69A3AC82C94B}" srcOrd="0" destOrd="0" presId="urn:microsoft.com/office/officeart/2008/layout/LinedList"/>
    <dgm:cxn modelId="{CFF09DF1-B27E-4B62-9638-5D1085CC4083}" type="presOf" srcId="{1B9881A1-2D0C-442D-89C3-408F0EF4524D}" destId="{35F730CA-4E83-4577-8668-7D1E23E9CBB4}" srcOrd="0" destOrd="0" presId="urn:microsoft.com/office/officeart/2008/layout/LinedList"/>
    <dgm:cxn modelId="{0C5FC8B9-FF8B-40D7-93DF-25896FEDC008}" srcId="{329953E5-92FA-4B56-ABD2-D89538539C5D}" destId="{1B9881A1-2D0C-442D-89C3-408F0EF4524D}" srcOrd="0" destOrd="0" parTransId="{B669EA4E-C456-4026-AD3C-09ECBA53024A}" sibTransId="{0A389B39-BCDF-458E-81E7-BA75BCFDADC4}"/>
    <dgm:cxn modelId="{2BF890F6-E3F6-4912-98BB-F77ADFE1261F}" type="presOf" srcId="{329953E5-92FA-4B56-ABD2-D89538539C5D}" destId="{34FCC39C-99C6-4B01-9124-DC41FDFE9F73}" srcOrd="0" destOrd="0" presId="urn:microsoft.com/office/officeart/2008/layout/LinedList"/>
    <dgm:cxn modelId="{C5A44C5A-B78C-4009-B8AB-B985C2AD2EE8}" type="presOf" srcId="{7B99D753-7B76-47C9-BFB1-1908057C6477}" destId="{01B5E236-CF87-49CD-B352-76D352147869}" srcOrd="0" destOrd="0" presId="urn:microsoft.com/office/officeart/2008/layout/LinedList"/>
    <dgm:cxn modelId="{B41C444C-8D21-44B8-8A66-011BD95AB813}" srcId="{329953E5-92FA-4B56-ABD2-D89538539C5D}" destId="{7B99D753-7B76-47C9-BFB1-1908057C6477}" srcOrd="1" destOrd="0" parTransId="{9B6F9F15-396C-410C-8B3B-CFCA01F57952}" sibTransId="{965D0DB7-1BCB-4800-BDFB-C2F9A957D8B7}"/>
    <dgm:cxn modelId="{96B74CF7-A966-4145-A522-44765B79041C}" type="presParOf" srcId="{34FCC39C-99C6-4B01-9124-DC41FDFE9F73}" destId="{14EE1FCE-FA09-459B-B894-3C6755A60C4B}" srcOrd="0" destOrd="0" presId="urn:microsoft.com/office/officeart/2008/layout/LinedList"/>
    <dgm:cxn modelId="{3A0A2FAC-63E8-4876-A5E7-B0DAE41F8E56}" type="presParOf" srcId="{34FCC39C-99C6-4B01-9124-DC41FDFE9F73}" destId="{D9E1E3A9-8714-4F00-97D1-9CF9666D09A9}" srcOrd="1" destOrd="0" presId="urn:microsoft.com/office/officeart/2008/layout/LinedList"/>
    <dgm:cxn modelId="{86F67DEF-06E3-4C2B-BD66-99F1F246089A}" type="presParOf" srcId="{D9E1E3A9-8714-4F00-97D1-9CF9666D09A9}" destId="{35F730CA-4E83-4577-8668-7D1E23E9CBB4}" srcOrd="0" destOrd="0" presId="urn:microsoft.com/office/officeart/2008/layout/LinedList"/>
    <dgm:cxn modelId="{A38B866A-DD8C-4FA8-BD38-1AC3A18249AA}" type="presParOf" srcId="{D9E1E3A9-8714-4F00-97D1-9CF9666D09A9}" destId="{79DC03A3-DC2C-4C6E-B143-B590E80A8B22}" srcOrd="1" destOrd="0" presId="urn:microsoft.com/office/officeart/2008/layout/LinedList"/>
    <dgm:cxn modelId="{E9BBE84D-2064-42F1-9A10-79D30238C523}" type="presParOf" srcId="{34FCC39C-99C6-4B01-9124-DC41FDFE9F73}" destId="{FF73D847-1AED-4227-AE53-415442D8C477}" srcOrd="2" destOrd="0" presId="urn:microsoft.com/office/officeart/2008/layout/LinedList"/>
    <dgm:cxn modelId="{2A6C12B1-3149-4105-8B0E-CD8F64665F44}" type="presParOf" srcId="{34FCC39C-99C6-4B01-9124-DC41FDFE9F73}" destId="{AED3CD90-1EF9-48F9-915F-FD3F74B3A807}" srcOrd="3" destOrd="0" presId="urn:microsoft.com/office/officeart/2008/layout/LinedList"/>
    <dgm:cxn modelId="{577FE64D-7E41-41D8-8B1D-79DF25AFC958}" type="presParOf" srcId="{AED3CD90-1EF9-48F9-915F-FD3F74B3A807}" destId="{01B5E236-CF87-49CD-B352-76D352147869}" srcOrd="0" destOrd="0" presId="urn:microsoft.com/office/officeart/2008/layout/LinedList"/>
    <dgm:cxn modelId="{7832B9AB-02FA-4667-930C-214BD9FD52AD}" type="presParOf" srcId="{AED3CD90-1EF9-48F9-915F-FD3F74B3A807}" destId="{DA3D9FB7-B0EC-4D66-8C09-297E0C06AE69}" srcOrd="1" destOrd="0" presId="urn:microsoft.com/office/officeart/2008/layout/LinedList"/>
    <dgm:cxn modelId="{F9637E97-389E-47E5-A6D9-55812D5BF1EE}" type="presParOf" srcId="{34FCC39C-99C6-4B01-9124-DC41FDFE9F73}" destId="{8633B189-9AA9-459D-AF09-2615E33CC65E}" srcOrd="4" destOrd="0" presId="urn:microsoft.com/office/officeart/2008/layout/LinedList"/>
    <dgm:cxn modelId="{630F47F4-FC9B-435C-B49C-DCF933066C49}" type="presParOf" srcId="{34FCC39C-99C6-4B01-9124-DC41FDFE9F73}" destId="{99AE5260-7BDD-4891-A50B-D12A0E300AA7}" srcOrd="5" destOrd="0" presId="urn:microsoft.com/office/officeart/2008/layout/LinedList"/>
    <dgm:cxn modelId="{5681DA49-B386-4DD3-8914-BBAE31B3DF7E}" type="presParOf" srcId="{99AE5260-7BDD-4891-A50B-D12A0E300AA7}" destId="{5A72837F-7640-465E-B787-2F7E8293A040}" srcOrd="0" destOrd="0" presId="urn:microsoft.com/office/officeart/2008/layout/LinedList"/>
    <dgm:cxn modelId="{39E07F0A-1C60-45AB-81B0-C28A63431CEE}" type="presParOf" srcId="{99AE5260-7BDD-4891-A50B-D12A0E300AA7}" destId="{3C8CA3F9-F7CD-4681-AE39-C0EA539EB00C}" srcOrd="1" destOrd="0" presId="urn:microsoft.com/office/officeart/2008/layout/LinedList"/>
    <dgm:cxn modelId="{381E95D3-93A8-4189-9164-AF4218018005}" type="presParOf" srcId="{34FCC39C-99C6-4B01-9124-DC41FDFE9F73}" destId="{E840513F-2AF1-4C50-B280-3DF16ED0CFE3}" srcOrd="6" destOrd="0" presId="urn:microsoft.com/office/officeart/2008/layout/LinedList"/>
    <dgm:cxn modelId="{9A235E85-3C4F-462A-9622-ABCF309B9D3C}" type="presParOf" srcId="{34FCC39C-99C6-4B01-9124-DC41FDFE9F73}" destId="{8B082C10-9CCD-4377-B965-4759588F64C5}" srcOrd="7" destOrd="0" presId="urn:microsoft.com/office/officeart/2008/layout/LinedList"/>
    <dgm:cxn modelId="{A5737A95-2886-45CC-8A9A-E1F9B89F82AB}" type="presParOf" srcId="{8B082C10-9CCD-4377-B965-4759588F64C5}" destId="{164C8FAC-E51D-4911-898B-69A3AC82C94B}" srcOrd="0" destOrd="0" presId="urn:microsoft.com/office/officeart/2008/layout/LinedList"/>
    <dgm:cxn modelId="{7EBD0504-BBBB-4579-B12C-F33B3F8D9035}" type="presParOf" srcId="{8B082C10-9CCD-4377-B965-4759588F64C5}" destId="{C4BBDE0E-E30B-432E-BB36-A1245D5876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637A88-B895-4B1D-8773-5D06A105A11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1490428-36B6-4580-8E4D-F6A09FA9B522}">
      <dgm:prSet/>
      <dgm:spPr/>
      <dgm:t>
        <a:bodyPr/>
        <a:lstStyle/>
        <a:p>
          <a:pPr rtl="0"/>
          <a:r>
            <a:rPr lang="en-IE" dirty="0" smtClean="0"/>
            <a:t>Patients attend clinic and day unit according to microbiology status</a:t>
          </a:r>
          <a:endParaRPr lang="en-IE" dirty="0"/>
        </a:p>
      </dgm:t>
    </dgm:pt>
    <dgm:pt modelId="{57296F39-5B96-458C-A5B5-2D7FDE447935}" type="parTrans" cxnId="{DB360AB1-97BF-4B06-B319-A969A963AC62}">
      <dgm:prSet/>
      <dgm:spPr/>
      <dgm:t>
        <a:bodyPr/>
        <a:lstStyle/>
        <a:p>
          <a:endParaRPr lang="en-IE"/>
        </a:p>
      </dgm:t>
    </dgm:pt>
    <dgm:pt modelId="{891B1696-AED7-41AC-A754-46C519CD2659}" type="sibTrans" cxnId="{DB360AB1-97BF-4B06-B319-A969A963AC62}">
      <dgm:prSet/>
      <dgm:spPr/>
      <dgm:t>
        <a:bodyPr/>
        <a:lstStyle/>
        <a:p>
          <a:endParaRPr lang="en-IE"/>
        </a:p>
      </dgm:t>
    </dgm:pt>
    <dgm:pt modelId="{26986922-6BFE-4E63-9C00-49D88F404069}">
      <dgm:prSet/>
      <dgm:spPr/>
      <dgm:t>
        <a:bodyPr/>
        <a:lstStyle/>
        <a:p>
          <a:pPr rtl="0"/>
          <a:r>
            <a:rPr lang="en-IE" smtClean="0"/>
            <a:t>Staphlococcus aureus come first</a:t>
          </a:r>
          <a:endParaRPr lang="en-IE"/>
        </a:p>
      </dgm:t>
    </dgm:pt>
    <dgm:pt modelId="{8BEC8488-584B-4CE3-8354-61FD2051D063}" type="parTrans" cxnId="{186215E2-05C0-4FF4-B7D6-CFA122BED6B9}">
      <dgm:prSet/>
      <dgm:spPr/>
      <dgm:t>
        <a:bodyPr/>
        <a:lstStyle/>
        <a:p>
          <a:endParaRPr lang="en-IE"/>
        </a:p>
      </dgm:t>
    </dgm:pt>
    <dgm:pt modelId="{1E574279-DEE4-4DF3-85A6-A88B1C68B108}" type="sibTrans" cxnId="{186215E2-05C0-4FF4-B7D6-CFA122BED6B9}">
      <dgm:prSet/>
      <dgm:spPr/>
      <dgm:t>
        <a:bodyPr/>
        <a:lstStyle/>
        <a:p>
          <a:endParaRPr lang="en-IE"/>
        </a:p>
      </dgm:t>
    </dgm:pt>
    <dgm:pt modelId="{ABA8A68E-0AB0-44EE-A8B6-749EC6F2E181}">
      <dgm:prSet/>
      <dgm:spPr/>
      <dgm:t>
        <a:bodyPr/>
        <a:lstStyle/>
        <a:p>
          <a:pPr rtl="0"/>
          <a:r>
            <a:rPr lang="en-IE" smtClean="0"/>
            <a:t>Pseudomonas aeruginosa positive second</a:t>
          </a:r>
          <a:endParaRPr lang="en-IE"/>
        </a:p>
      </dgm:t>
    </dgm:pt>
    <dgm:pt modelId="{44453A36-5BC1-48DA-B174-AF18939A73CC}" type="parTrans" cxnId="{1C965A1B-4EA1-4A63-B2B6-15971E449CA4}">
      <dgm:prSet/>
      <dgm:spPr/>
      <dgm:t>
        <a:bodyPr/>
        <a:lstStyle/>
        <a:p>
          <a:endParaRPr lang="en-IE"/>
        </a:p>
      </dgm:t>
    </dgm:pt>
    <dgm:pt modelId="{542BB262-3208-45DD-A0C0-70F6A420385A}" type="sibTrans" cxnId="{1C965A1B-4EA1-4A63-B2B6-15971E449CA4}">
      <dgm:prSet/>
      <dgm:spPr/>
      <dgm:t>
        <a:bodyPr/>
        <a:lstStyle/>
        <a:p>
          <a:endParaRPr lang="en-IE"/>
        </a:p>
      </dgm:t>
    </dgm:pt>
    <dgm:pt modelId="{4800AA87-CF4D-4C89-BB02-93E34BF1D7C0}">
      <dgm:prSet/>
      <dgm:spPr/>
      <dgm:t>
        <a:bodyPr/>
        <a:lstStyle/>
        <a:p>
          <a:pPr rtl="0"/>
          <a:r>
            <a:rPr lang="en-IE" smtClean="0"/>
            <a:t>Stenotrophomonas maltophilia</a:t>
          </a:r>
          <a:endParaRPr lang="en-IE"/>
        </a:p>
      </dgm:t>
    </dgm:pt>
    <dgm:pt modelId="{CBCAFE2F-50BD-4EE5-BBB8-FD81C189AEF1}" type="parTrans" cxnId="{A2D3EBF1-0356-4A23-9A7A-21CB7926D727}">
      <dgm:prSet/>
      <dgm:spPr/>
      <dgm:t>
        <a:bodyPr/>
        <a:lstStyle/>
        <a:p>
          <a:endParaRPr lang="en-IE"/>
        </a:p>
      </dgm:t>
    </dgm:pt>
    <dgm:pt modelId="{47B78CEE-5137-4EA1-8EE9-FE06AFBEA094}" type="sibTrans" cxnId="{A2D3EBF1-0356-4A23-9A7A-21CB7926D727}">
      <dgm:prSet/>
      <dgm:spPr/>
      <dgm:t>
        <a:bodyPr/>
        <a:lstStyle/>
        <a:p>
          <a:endParaRPr lang="en-IE"/>
        </a:p>
      </dgm:t>
    </dgm:pt>
    <dgm:pt modelId="{7E0DA6F9-B99E-4417-80EE-3B136F0A9479}">
      <dgm:prSet/>
      <dgm:spPr/>
      <dgm:t>
        <a:bodyPr/>
        <a:lstStyle/>
        <a:p>
          <a:pPr rtl="0"/>
          <a:r>
            <a:rPr lang="en-IE" smtClean="0"/>
            <a:t>Mrsa</a:t>
          </a:r>
          <a:endParaRPr lang="en-IE"/>
        </a:p>
      </dgm:t>
    </dgm:pt>
    <dgm:pt modelId="{886D0F7F-B699-4460-B8CF-5AFA75DCDE4E}" type="parTrans" cxnId="{8CAE14CB-BA2F-4764-8E0C-6DB41AC80083}">
      <dgm:prSet/>
      <dgm:spPr/>
      <dgm:t>
        <a:bodyPr/>
        <a:lstStyle/>
        <a:p>
          <a:endParaRPr lang="en-IE"/>
        </a:p>
      </dgm:t>
    </dgm:pt>
    <dgm:pt modelId="{37438337-7853-402F-9C0A-3FEB9D7E859B}" type="sibTrans" cxnId="{8CAE14CB-BA2F-4764-8E0C-6DB41AC80083}">
      <dgm:prSet/>
      <dgm:spPr/>
      <dgm:t>
        <a:bodyPr/>
        <a:lstStyle/>
        <a:p>
          <a:endParaRPr lang="en-IE"/>
        </a:p>
      </dgm:t>
    </dgm:pt>
    <dgm:pt modelId="{58E0ADDA-B0F1-45B7-942A-A41B6BB20AC3}">
      <dgm:prSet/>
      <dgm:spPr/>
      <dgm:t>
        <a:bodyPr/>
        <a:lstStyle/>
        <a:p>
          <a:pPr rtl="0"/>
          <a:r>
            <a:rPr lang="en-IE" smtClean="0"/>
            <a:t>Burkholderia Cepacia</a:t>
          </a:r>
          <a:endParaRPr lang="en-IE"/>
        </a:p>
      </dgm:t>
    </dgm:pt>
    <dgm:pt modelId="{E44108B3-A8DE-479C-8D96-30FDCB9594D0}" type="parTrans" cxnId="{81250253-064B-411E-9E92-6869EB961152}">
      <dgm:prSet/>
      <dgm:spPr/>
      <dgm:t>
        <a:bodyPr/>
        <a:lstStyle/>
        <a:p>
          <a:endParaRPr lang="en-IE"/>
        </a:p>
      </dgm:t>
    </dgm:pt>
    <dgm:pt modelId="{B8637989-94A5-461D-A1D2-495B1B56BE70}" type="sibTrans" cxnId="{81250253-064B-411E-9E92-6869EB961152}">
      <dgm:prSet/>
      <dgm:spPr/>
      <dgm:t>
        <a:bodyPr/>
        <a:lstStyle/>
        <a:p>
          <a:endParaRPr lang="en-IE"/>
        </a:p>
      </dgm:t>
    </dgm:pt>
    <dgm:pt modelId="{AFBF9D44-7380-4B28-A964-27E518D073A7}">
      <dgm:prSet/>
      <dgm:spPr/>
      <dgm:t>
        <a:bodyPr/>
        <a:lstStyle/>
        <a:p>
          <a:pPr rtl="0"/>
          <a:r>
            <a:rPr lang="en-IE" smtClean="0"/>
            <a:t>Non Tububerculous mycobacteria </a:t>
          </a:r>
          <a:endParaRPr lang="en-IE"/>
        </a:p>
      </dgm:t>
    </dgm:pt>
    <dgm:pt modelId="{248222CD-9D08-4F51-B2D9-DCEE8E2C0678}" type="parTrans" cxnId="{BDF04D09-2C8C-46B6-A54F-5635AA85DD90}">
      <dgm:prSet/>
      <dgm:spPr/>
      <dgm:t>
        <a:bodyPr/>
        <a:lstStyle/>
        <a:p>
          <a:endParaRPr lang="en-IE"/>
        </a:p>
      </dgm:t>
    </dgm:pt>
    <dgm:pt modelId="{7372F423-4B35-4C8A-900B-BBCDC2571A14}" type="sibTrans" cxnId="{BDF04D09-2C8C-46B6-A54F-5635AA85DD90}">
      <dgm:prSet/>
      <dgm:spPr/>
      <dgm:t>
        <a:bodyPr/>
        <a:lstStyle/>
        <a:p>
          <a:endParaRPr lang="en-IE"/>
        </a:p>
      </dgm:t>
    </dgm:pt>
    <dgm:pt modelId="{86FEB85B-284A-47A4-BD46-D91758C68D66}" type="pres">
      <dgm:prSet presAssocID="{98637A88-B895-4B1D-8773-5D06A105A11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CECA0B1E-1A33-4435-9CAA-5BD1A70240AF}" type="pres">
      <dgm:prSet presAssocID="{C1490428-36B6-4580-8E4D-F6A09FA9B522}" presName="thickLine" presStyleLbl="alignNode1" presStyleIdx="0" presStyleCnt="7"/>
      <dgm:spPr/>
    </dgm:pt>
    <dgm:pt modelId="{4AA49A6F-5B76-45DC-82D5-F45FC1BC7F5F}" type="pres">
      <dgm:prSet presAssocID="{C1490428-36B6-4580-8E4D-F6A09FA9B522}" presName="horz1" presStyleCnt="0"/>
      <dgm:spPr/>
    </dgm:pt>
    <dgm:pt modelId="{52A84609-4D34-437A-82F0-D4AE38162E91}" type="pres">
      <dgm:prSet presAssocID="{C1490428-36B6-4580-8E4D-F6A09FA9B522}" presName="tx1" presStyleLbl="revTx" presStyleIdx="0" presStyleCnt="7"/>
      <dgm:spPr/>
      <dgm:t>
        <a:bodyPr/>
        <a:lstStyle/>
        <a:p>
          <a:endParaRPr lang="en-IE"/>
        </a:p>
      </dgm:t>
    </dgm:pt>
    <dgm:pt modelId="{0EC86196-3AD0-4A1A-A944-A791C86DE907}" type="pres">
      <dgm:prSet presAssocID="{C1490428-36B6-4580-8E4D-F6A09FA9B522}" presName="vert1" presStyleCnt="0"/>
      <dgm:spPr/>
    </dgm:pt>
    <dgm:pt modelId="{83011675-86A1-47EA-9D49-DACDBA2CE66C}" type="pres">
      <dgm:prSet presAssocID="{26986922-6BFE-4E63-9C00-49D88F404069}" presName="thickLine" presStyleLbl="alignNode1" presStyleIdx="1" presStyleCnt="7"/>
      <dgm:spPr/>
    </dgm:pt>
    <dgm:pt modelId="{85C09E1E-1A6F-4EAF-AC79-110DAFEA69B8}" type="pres">
      <dgm:prSet presAssocID="{26986922-6BFE-4E63-9C00-49D88F404069}" presName="horz1" presStyleCnt="0"/>
      <dgm:spPr/>
    </dgm:pt>
    <dgm:pt modelId="{82CA8198-A4D9-4FD3-B67B-123186B57662}" type="pres">
      <dgm:prSet presAssocID="{26986922-6BFE-4E63-9C00-49D88F404069}" presName="tx1" presStyleLbl="revTx" presStyleIdx="1" presStyleCnt="7"/>
      <dgm:spPr/>
      <dgm:t>
        <a:bodyPr/>
        <a:lstStyle/>
        <a:p>
          <a:endParaRPr lang="en-IE"/>
        </a:p>
      </dgm:t>
    </dgm:pt>
    <dgm:pt modelId="{326D3A1F-800B-4B0D-B674-207FEDC79B79}" type="pres">
      <dgm:prSet presAssocID="{26986922-6BFE-4E63-9C00-49D88F404069}" presName="vert1" presStyleCnt="0"/>
      <dgm:spPr/>
    </dgm:pt>
    <dgm:pt modelId="{0FEF6B5A-0B75-423A-AF42-2A938E00479B}" type="pres">
      <dgm:prSet presAssocID="{ABA8A68E-0AB0-44EE-A8B6-749EC6F2E181}" presName="thickLine" presStyleLbl="alignNode1" presStyleIdx="2" presStyleCnt="7"/>
      <dgm:spPr/>
    </dgm:pt>
    <dgm:pt modelId="{9CC4FEF3-225D-4746-91E5-1C3B16825878}" type="pres">
      <dgm:prSet presAssocID="{ABA8A68E-0AB0-44EE-A8B6-749EC6F2E181}" presName="horz1" presStyleCnt="0"/>
      <dgm:spPr/>
    </dgm:pt>
    <dgm:pt modelId="{B43C75F8-A48C-4CC4-A3B3-ED9991B7492B}" type="pres">
      <dgm:prSet presAssocID="{ABA8A68E-0AB0-44EE-A8B6-749EC6F2E181}" presName="tx1" presStyleLbl="revTx" presStyleIdx="2" presStyleCnt="7"/>
      <dgm:spPr/>
      <dgm:t>
        <a:bodyPr/>
        <a:lstStyle/>
        <a:p>
          <a:endParaRPr lang="en-IE"/>
        </a:p>
      </dgm:t>
    </dgm:pt>
    <dgm:pt modelId="{8A148DD8-59FC-43F1-A3B3-39B757480170}" type="pres">
      <dgm:prSet presAssocID="{ABA8A68E-0AB0-44EE-A8B6-749EC6F2E181}" presName="vert1" presStyleCnt="0"/>
      <dgm:spPr/>
    </dgm:pt>
    <dgm:pt modelId="{D4EFDA3C-20F0-4C91-A252-EF0AE66FF45A}" type="pres">
      <dgm:prSet presAssocID="{4800AA87-CF4D-4C89-BB02-93E34BF1D7C0}" presName="thickLine" presStyleLbl="alignNode1" presStyleIdx="3" presStyleCnt="7"/>
      <dgm:spPr/>
    </dgm:pt>
    <dgm:pt modelId="{9DE94ED2-8C43-49B8-94C4-087C01435012}" type="pres">
      <dgm:prSet presAssocID="{4800AA87-CF4D-4C89-BB02-93E34BF1D7C0}" presName="horz1" presStyleCnt="0"/>
      <dgm:spPr/>
    </dgm:pt>
    <dgm:pt modelId="{18D47904-DA6F-48D5-8A71-EF86F329D1C6}" type="pres">
      <dgm:prSet presAssocID="{4800AA87-CF4D-4C89-BB02-93E34BF1D7C0}" presName="tx1" presStyleLbl="revTx" presStyleIdx="3" presStyleCnt="7"/>
      <dgm:spPr/>
      <dgm:t>
        <a:bodyPr/>
        <a:lstStyle/>
        <a:p>
          <a:endParaRPr lang="en-IE"/>
        </a:p>
      </dgm:t>
    </dgm:pt>
    <dgm:pt modelId="{918917A4-D590-4F30-9C3A-A5D4977BE5DD}" type="pres">
      <dgm:prSet presAssocID="{4800AA87-CF4D-4C89-BB02-93E34BF1D7C0}" presName="vert1" presStyleCnt="0"/>
      <dgm:spPr/>
    </dgm:pt>
    <dgm:pt modelId="{3A6BCA2F-70B2-48C3-A492-32DD7816B653}" type="pres">
      <dgm:prSet presAssocID="{7E0DA6F9-B99E-4417-80EE-3B136F0A9479}" presName="thickLine" presStyleLbl="alignNode1" presStyleIdx="4" presStyleCnt="7"/>
      <dgm:spPr/>
    </dgm:pt>
    <dgm:pt modelId="{0E8CEFAB-3EB7-47EB-9D11-0C7BF8C08482}" type="pres">
      <dgm:prSet presAssocID="{7E0DA6F9-B99E-4417-80EE-3B136F0A9479}" presName="horz1" presStyleCnt="0"/>
      <dgm:spPr/>
    </dgm:pt>
    <dgm:pt modelId="{5925B6DA-3D59-45B5-87FE-E2F5E35F95C7}" type="pres">
      <dgm:prSet presAssocID="{7E0DA6F9-B99E-4417-80EE-3B136F0A9479}" presName="tx1" presStyleLbl="revTx" presStyleIdx="4" presStyleCnt="7"/>
      <dgm:spPr/>
      <dgm:t>
        <a:bodyPr/>
        <a:lstStyle/>
        <a:p>
          <a:endParaRPr lang="en-IE"/>
        </a:p>
      </dgm:t>
    </dgm:pt>
    <dgm:pt modelId="{BBA53B1E-42A5-4513-84C8-0EABB8B6CE10}" type="pres">
      <dgm:prSet presAssocID="{7E0DA6F9-B99E-4417-80EE-3B136F0A9479}" presName="vert1" presStyleCnt="0"/>
      <dgm:spPr/>
    </dgm:pt>
    <dgm:pt modelId="{8F93FB08-62F1-4AF3-86A8-5A81B712C651}" type="pres">
      <dgm:prSet presAssocID="{58E0ADDA-B0F1-45B7-942A-A41B6BB20AC3}" presName="thickLine" presStyleLbl="alignNode1" presStyleIdx="5" presStyleCnt="7"/>
      <dgm:spPr/>
    </dgm:pt>
    <dgm:pt modelId="{C99A0497-4B75-4A46-AD42-D71FC0458C40}" type="pres">
      <dgm:prSet presAssocID="{58E0ADDA-B0F1-45B7-942A-A41B6BB20AC3}" presName="horz1" presStyleCnt="0"/>
      <dgm:spPr/>
    </dgm:pt>
    <dgm:pt modelId="{3EF87EB3-50B4-414C-8FA3-9EA3315822FC}" type="pres">
      <dgm:prSet presAssocID="{58E0ADDA-B0F1-45B7-942A-A41B6BB20AC3}" presName="tx1" presStyleLbl="revTx" presStyleIdx="5" presStyleCnt="7"/>
      <dgm:spPr/>
      <dgm:t>
        <a:bodyPr/>
        <a:lstStyle/>
        <a:p>
          <a:endParaRPr lang="en-IE"/>
        </a:p>
      </dgm:t>
    </dgm:pt>
    <dgm:pt modelId="{C266B2F0-A56E-4973-B861-3DFD096B955B}" type="pres">
      <dgm:prSet presAssocID="{58E0ADDA-B0F1-45B7-942A-A41B6BB20AC3}" presName="vert1" presStyleCnt="0"/>
      <dgm:spPr/>
    </dgm:pt>
    <dgm:pt modelId="{888A2FA5-8882-476E-B1C1-EF73741A06E2}" type="pres">
      <dgm:prSet presAssocID="{AFBF9D44-7380-4B28-A964-27E518D073A7}" presName="thickLine" presStyleLbl="alignNode1" presStyleIdx="6" presStyleCnt="7"/>
      <dgm:spPr/>
    </dgm:pt>
    <dgm:pt modelId="{EC5F1BD9-9113-4E71-A796-88AC39AFA7DE}" type="pres">
      <dgm:prSet presAssocID="{AFBF9D44-7380-4B28-A964-27E518D073A7}" presName="horz1" presStyleCnt="0"/>
      <dgm:spPr/>
    </dgm:pt>
    <dgm:pt modelId="{7448A8CC-4117-45FD-8042-B2781EE77C67}" type="pres">
      <dgm:prSet presAssocID="{AFBF9D44-7380-4B28-A964-27E518D073A7}" presName="tx1" presStyleLbl="revTx" presStyleIdx="6" presStyleCnt="7"/>
      <dgm:spPr/>
      <dgm:t>
        <a:bodyPr/>
        <a:lstStyle/>
        <a:p>
          <a:endParaRPr lang="en-IE"/>
        </a:p>
      </dgm:t>
    </dgm:pt>
    <dgm:pt modelId="{A099D229-FDE1-4BFA-9D73-58FB08A44943}" type="pres">
      <dgm:prSet presAssocID="{AFBF9D44-7380-4B28-A964-27E518D073A7}" presName="vert1" presStyleCnt="0"/>
      <dgm:spPr/>
    </dgm:pt>
  </dgm:ptLst>
  <dgm:cxnLst>
    <dgm:cxn modelId="{F5BAC224-22EA-4D46-B934-16668EACACB9}" type="presOf" srcId="{98637A88-B895-4B1D-8773-5D06A105A11F}" destId="{86FEB85B-284A-47A4-BD46-D91758C68D66}" srcOrd="0" destOrd="0" presId="urn:microsoft.com/office/officeart/2008/layout/LinedList"/>
    <dgm:cxn modelId="{F7823E11-274B-4B8E-8DFA-DBB75160A787}" type="presOf" srcId="{AFBF9D44-7380-4B28-A964-27E518D073A7}" destId="{7448A8CC-4117-45FD-8042-B2781EE77C67}" srcOrd="0" destOrd="0" presId="urn:microsoft.com/office/officeart/2008/layout/LinedList"/>
    <dgm:cxn modelId="{1C965A1B-4EA1-4A63-B2B6-15971E449CA4}" srcId="{98637A88-B895-4B1D-8773-5D06A105A11F}" destId="{ABA8A68E-0AB0-44EE-A8B6-749EC6F2E181}" srcOrd="2" destOrd="0" parTransId="{44453A36-5BC1-48DA-B174-AF18939A73CC}" sibTransId="{542BB262-3208-45DD-A0C0-70F6A420385A}"/>
    <dgm:cxn modelId="{A75E21CC-9518-48B7-BE79-EC78C18B8857}" type="presOf" srcId="{58E0ADDA-B0F1-45B7-942A-A41B6BB20AC3}" destId="{3EF87EB3-50B4-414C-8FA3-9EA3315822FC}" srcOrd="0" destOrd="0" presId="urn:microsoft.com/office/officeart/2008/layout/LinedList"/>
    <dgm:cxn modelId="{50D2502B-6D96-4302-8ADD-51EB74ECA13B}" type="presOf" srcId="{ABA8A68E-0AB0-44EE-A8B6-749EC6F2E181}" destId="{B43C75F8-A48C-4CC4-A3B3-ED9991B7492B}" srcOrd="0" destOrd="0" presId="urn:microsoft.com/office/officeart/2008/layout/LinedList"/>
    <dgm:cxn modelId="{E130F8E8-3AF2-4481-BB4C-AE7174A9537A}" type="presOf" srcId="{7E0DA6F9-B99E-4417-80EE-3B136F0A9479}" destId="{5925B6DA-3D59-45B5-87FE-E2F5E35F95C7}" srcOrd="0" destOrd="0" presId="urn:microsoft.com/office/officeart/2008/layout/LinedList"/>
    <dgm:cxn modelId="{BDF04D09-2C8C-46B6-A54F-5635AA85DD90}" srcId="{98637A88-B895-4B1D-8773-5D06A105A11F}" destId="{AFBF9D44-7380-4B28-A964-27E518D073A7}" srcOrd="6" destOrd="0" parTransId="{248222CD-9D08-4F51-B2D9-DCEE8E2C0678}" sibTransId="{7372F423-4B35-4C8A-900B-BBCDC2571A14}"/>
    <dgm:cxn modelId="{81250253-064B-411E-9E92-6869EB961152}" srcId="{98637A88-B895-4B1D-8773-5D06A105A11F}" destId="{58E0ADDA-B0F1-45B7-942A-A41B6BB20AC3}" srcOrd="5" destOrd="0" parTransId="{E44108B3-A8DE-479C-8D96-30FDCB9594D0}" sibTransId="{B8637989-94A5-461D-A1D2-495B1B56BE70}"/>
    <dgm:cxn modelId="{186215E2-05C0-4FF4-B7D6-CFA122BED6B9}" srcId="{98637A88-B895-4B1D-8773-5D06A105A11F}" destId="{26986922-6BFE-4E63-9C00-49D88F404069}" srcOrd="1" destOrd="0" parTransId="{8BEC8488-584B-4CE3-8354-61FD2051D063}" sibTransId="{1E574279-DEE4-4DF3-85A6-A88B1C68B108}"/>
    <dgm:cxn modelId="{8CAE14CB-BA2F-4764-8E0C-6DB41AC80083}" srcId="{98637A88-B895-4B1D-8773-5D06A105A11F}" destId="{7E0DA6F9-B99E-4417-80EE-3B136F0A9479}" srcOrd="4" destOrd="0" parTransId="{886D0F7F-B699-4460-B8CF-5AFA75DCDE4E}" sibTransId="{37438337-7853-402F-9C0A-3FEB9D7E859B}"/>
    <dgm:cxn modelId="{2BC8DA4F-A154-4F2C-BC88-64BE7A27E377}" type="presOf" srcId="{4800AA87-CF4D-4C89-BB02-93E34BF1D7C0}" destId="{18D47904-DA6F-48D5-8A71-EF86F329D1C6}" srcOrd="0" destOrd="0" presId="urn:microsoft.com/office/officeart/2008/layout/LinedList"/>
    <dgm:cxn modelId="{DB360AB1-97BF-4B06-B319-A969A963AC62}" srcId="{98637A88-B895-4B1D-8773-5D06A105A11F}" destId="{C1490428-36B6-4580-8E4D-F6A09FA9B522}" srcOrd="0" destOrd="0" parTransId="{57296F39-5B96-458C-A5B5-2D7FDE447935}" sibTransId="{891B1696-AED7-41AC-A754-46C519CD2659}"/>
    <dgm:cxn modelId="{B98B7BE7-4F9D-4935-B0DD-BA9095B51C9A}" type="presOf" srcId="{26986922-6BFE-4E63-9C00-49D88F404069}" destId="{82CA8198-A4D9-4FD3-B67B-123186B57662}" srcOrd="0" destOrd="0" presId="urn:microsoft.com/office/officeart/2008/layout/LinedList"/>
    <dgm:cxn modelId="{9A663336-5511-47A0-BCE6-BAE54E90B9D3}" type="presOf" srcId="{C1490428-36B6-4580-8E4D-F6A09FA9B522}" destId="{52A84609-4D34-437A-82F0-D4AE38162E91}" srcOrd="0" destOrd="0" presId="urn:microsoft.com/office/officeart/2008/layout/LinedList"/>
    <dgm:cxn modelId="{A2D3EBF1-0356-4A23-9A7A-21CB7926D727}" srcId="{98637A88-B895-4B1D-8773-5D06A105A11F}" destId="{4800AA87-CF4D-4C89-BB02-93E34BF1D7C0}" srcOrd="3" destOrd="0" parTransId="{CBCAFE2F-50BD-4EE5-BBB8-FD81C189AEF1}" sibTransId="{47B78CEE-5137-4EA1-8EE9-FE06AFBEA094}"/>
    <dgm:cxn modelId="{63E5F931-B402-4DE3-BBAB-DB7F159AF040}" type="presParOf" srcId="{86FEB85B-284A-47A4-BD46-D91758C68D66}" destId="{CECA0B1E-1A33-4435-9CAA-5BD1A70240AF}" srcOrd="0" destOrd="0" presId="urn:microsoft.com/office/officeart/2008/layout/LinedList"/>
    <dgm:cxn modelId="{42CB9B5E-D2AB-4D33-9FBE-FEA10EDC71C3}" type="presParOf" srcId="{86FEB85B-284A-47A4-BD46-D91758C68D66}" destId="{4AA49A6F-5B76-45DC-82D5-F45FC1BC7F5F}" srcOrd="1" destOrd="0" presId="urn:microsoft.com/office/officeart/2008/layout/LinedList"/>
    <dgm:cxn modelId="{CA51CFBD-27FE-4D40-A6D0-476CC3733479}" type="presParOf" srcId="{4AA49A6F-5B76-45DC-82D5-F45FC1BC7F5F}" destId="{52A84609-4D34-437A-82F0-D4AE38162E91}" srcOrd="0" destOrd="0" presId="urn:microsoft.com/office/officeart/2008/layout/LinedList"/>
    <dgm:cxn modelId="{ED72F9F1-D1B1-4BD6-BCB7-6749478B0152}" type="presParOf" srcId="{4AA49A6F-5B76-45DC-82D5-F45FC1BC7F5F}" destId="{0EC86196-3AD0-4A1A-A944-A791C86DE907}" srcOrd="1" destOrd="0" presId="urn:microsoft.com/office/officeart/2008/layout/LinedList"/>
    <dgm:cxn modelId="{4796B0C3-BE2D-454C-8E78-AEFE1602F0F9}" type="presParOf" srcId="{86FEB85B-284A-47A4-BD46-D91758C68D66}" destId="{83011675-86A1-47EA-9D49-DACDBA2CE66C}" srcOrd="2" destOrd="0" presId="urn:microsoft.com/office/officeart/2008/layout/LinedList"/>
    <dgm:cxn modelId="{28311DA4-7145-4545-B783-F50872E32D13}" type="presParOf" srcId="{86FEB85B-284A-47A4-BD46-D91758C68D66}" destId="{85C09E1E-1A6F-4EAF-AC79-110DAFEA69B8}" srcOrd="3" destOrd="0" presId="urn:microsoft.com/office/officeart/2008/layout/LinedList"/>
    <dgm:cxn modelId="{4CD9A0D2-980A-416A-850B-E0DB66B0B7B3}" type="presParOf" srcId="{85C09E1E-1A6F-4EAF-AC79-110DAFEA69B8}" destId="{82CA8198-A4D9-4FD3-B67B-123186B57662}" srcOrd="0" destOrd="0" presId="urn:microsoft.com/office/officeart/2008/layout/LinedList"/>
    <dgm:cxn modelId="{7D7C76FD-41F2-4918-A7CF-5BF491EFD247}" type="presParOf" srcId="{85C09E1E-1A6F-4EAF-AC79-110DAFEA69B8}" destId="{326D3A1F-800B-4B0D-B674-207FEDC79B79}" srcOrd="1" destOrd="0" presId="urn:microsoft.com/office/officeart/2008/layout/LinedList"/>
    <dgm:cxn modelId="{277CB838-F095-4EFD-A344-8888ABC7615D}" type="presParOf" srcId="{86FEB85B-284A-47A4-BD46-D91758C68D66}" destId="{0FEF6B5A-0B75-423A-AF42-2A938E00479B}" srcOrd="4" destOrd="0" presId="urn:microsoft.com/office/officeart/2008/layout/LinedList"/>
    <dgm:cxn modelId="{723E7C36-6ED8-45AF-A886-2EB2C79DE198}" type="presParOf" srcId="{86FEB85B-284A-47A4-BD46-D91758C68D66}" destId="{9CC4FEF3-225D-4746-91E5-1C3B16825878}" srcOrd="5" destOrd="0" presId="urn:microsoft.com/office/officeart/2008/layout/LinedList"/>
    <dgm:cxn modelId="{F34A5E73-2D94-443D-8D97-A2694058E8CB}" type="presParOf" srcId="{9CC4FEF3-225D-4746-91E5-1C3B16825878}" destId="{B43C75F8-A48C-4CC4-A3B3-ED9991B7492B}" srcOrd="0" destOrd="0" presId="urn:microsoft.com/office/officeart/2008/layout/LinedList"/>
    <dgm:cxn modelId="{82B68961-5124-434C-BDC6-607EB77855D9}" type="presParOf" srcId="{9CC4FEF3-225D-4746-91E5-1C3B16825878}" destId="{8A148DD8-59FC-43F1-A3B3-39B757480170}" srcOrd="1" destOrd="0" presId="urn:microsoft.com/office/officeart/2008/layout/LinedList"/>
    <dgm:cxn modelId="{9D02F5A7-4FFD-4385-BB01-4AB796FF3B70}" type="presParOf" srcId="{86FEB85B-284A-47A4-BD46-D91758C68D66}" destId="{D4EFDA3C-20F0-4C91-A252-EF0AE66FF45A}" srcOrd="6" destOrd="0" presId="urn:microsoft.com/office/officeart/2008/layout/LinedList"/>
    <dgm:cxn modelId="{116D7D70-8948-4C3F-B90D-2EE784095B98}" type="presParOf" srcId="{86FEB85B-284A-47A4-BD46-D91758C68D66}" destId="{9DE94ED2-8C43-49B8-94C4-087C01435012}" srcOrd="7" destOrd="0" presId="urn:microsoft.com/office/officeart/2008/layout/LinedList"/>
    <dgm:cxn modelId="{63D1E57A-E174-48CF-BC9E-3B5CD939DDD9}" type="presParOf" srcId="{9DE94ED2-8C43-49B8-94C4-087C01435012}" destId="{18D47904-DA6F-48D5-8A71-EF86F329D1C6}" srcOrd="0" destOrd="0" presId="urn:microsoft.com/office/officeart/2008/layout/LinedList"/>
    <dgm:cxn modelId="{3BB2E941-AF53-4698-966D-16A0D55E07FC}" type="presParOf" srcId="{9DE94ED2-8C43-49B8-94C4-087C01435012}" destId="{918917A4-D590-4F30-9C3A-A5D4977BE5DD}" srcOrd="1" destOrd="0" presId="urn:microsoft.com/office/officeart/2008/layout/LinedList"/>
    <dgm:cxn modelId="{7540A4D1-D5DE-44BB-922E-1988B63E5734}" type="presParOf" srcId="{86FEB85B-284A-47A4-BD46-D91758C68D66}" destId="{3A6BCA2F-70B2-48C3-A492-32DD7816B653}" srcOrd="8" destOrd="0" presId="urn:microsoft.com/office/officeart/2008/layout/LinedList"/>
    <dgm:cxn modelId="{67AE8829-E0A5-4CA1-BB5F-D6C5A17CF9E7}" type="presParOf" srcId="{86FEB85B-284A-47A4-BD46-D91758C68D66}" destId="{0E8CEFAB-3EB7-47EB-9D11-0C7BF8C08482}" srcOrd="9" destOrd="0" presId="urn:microsoft.com/office/officeart/2008/layout/LinedList"/>
    <dgm:cxn modelId="{A2111E8F-7408-4157-A7DA-552FAD0227B1}" type="presParOf" srcId="{0E8CEFAB-3EB7-47EB-9D11-0C7BF8C08482}" destId="{5925B6DA-3D59-45B5-87FE-E2F5E35F95C7}" srcOrd="0" destOrd="0" presId="urn:microsoft.com/office/officeart/2008/layout/LinedList"/>
    <dgm:cxn modelId="{B22BF499-BAC3-4EC0-AC0E-C822878F8BBE}" type="presParOf" srcId="{0E8CEFAB-3EB7-47EB-9D11-0C7BF8C08482}" destId="{BBA53B1E-42A5-4513-84C8-0EABB8B6CE10}" srcOrd="1" destOrd="0" presId="urn:microsoft.com/office/officeart/2008/layout/LinedList"/>
    <dgm:cxn modelId="{E6DE8864-5EDA-4673-99E2-142BE5D03308}" type="presParOf" srcId="{86FEB85B-284A-47A4-BD46-D91758C68D66}" destId="{8F93FB08-62F1-4AF3-86A8-5A81B712C651}" srcOrd="10" destOrd="0" presId="urn:microsoft.com/office/officeart/2008/layout/LinedList"/>
    <dgm:cxn modelId="{A82B4A27-22B1-48E2-A152-B7197D87A642}" type="presParOf" srcId="{86FEB85B-284A-47A4-BD46-D91758C68D66}" destId="{C99A0497-4B75-4A46-AD42-D71FC0458C40}" srcOrd="11" destOrd="0" presId="urn:microsoft.com/office/officeart/2008/layout/LinedList"/>
    <dgm:cxn modelId="{CD1817DF-17AC-46EA-AC37-DEC05B638398}" type="presParOf" srcId="{C99A0497-4B75-4A46-AD42-D71FC0458C40}" destId="{3EF87EB3-50B4-414C-8FA3-9EA3315822FC}" srcOrd="0" destOrd="0" presId="urn:microsoft.com/office/officeart/2008/layout/LinedList"/>
    <dgm:cxn modelId="{FDD72A9B-FB02-4789-80DC-AF467AB7D1B0}" type="presParOf" srcId="{C99A0497-4B75-4A46-AD42-D71FC0458C40}" destId="{C266B2F0-A56E-4973-B861-3DFD096B955B}" srcOrd="1" destOrd="0" presId="urn:microsoft.com/office/officeart/2008/layout/LinedList"/>
    <dgm:cxn modelId="{58733568-E9D8-4FB1-91BE-54D84B2BE9AB}" type="presParOf" srcId="{86FEB85B-284A-47A4-BD46-D91758C68D66}" destId="{888A2FA5-8882-476E-B1C1-EF73741A06E2}" srcOrd="12" destOrd="0" presId="urn:microsoft.com/office/officeart/2008/layout/LinedList"/>
    <dgm:cxn modelId="{22AB6803-F3DB-493E-BA8C-45B3BE1C48C3}" type="presParOf" srcId="{86FEB85B-284A-47A4-BD46-D91758C68D66}" destId="{EC5F1BD9-9113-4E71-A796-88AC39AFA7DE}" srcOrd="13" destOrd="0" presId="urn:microsoft.com/office/officeart/2008/layout/LinedList"/>
    <dgm:cxn modelId="{93E7D43B-B256-43E2-96DF-D20D73CB1AC3}" type="presParOf" srcId="{EC5F1BD9-9113-4E71-A796-88AC39AFA7DE}" destId="{7448A8CC-4117-45FD-8042-B2781EE77C67}" srcOrd="0" destOrd="0" presId="urn:microsoft.com/office/officeart/2008/layout/LinedList"/>
    <dgm:cxn modelId="{ECF9914C-F02D-4B2A-AAB3-D2C41C799BC9}" type="presParOf" srcId="{EC5F1BD9-9113-4E71-A796-88AC39AFA7DE}" destId="{A099D229-FDE1-4BFA-9D73-58FB08A449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93057A-8D6B-4686-97F8-CC95F549EDE3}" type="doc">
      <dgm:prSet loTypeId="urn:microsoft.com/office/officeart/2008/layout/LinedLis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33AD644-DDC3-4141-AF20-5E1554253F9B}">
      <dgm:prSet/>
      <dgm:spPr/>
      <dgm:t>
        <a:bodyPr/>
        <a:lstStyle/>
        <a:p>
          <a:pPr rtl="0"/>
          <a:r>
            <a:rPr lang="en-IE" dirty="0" smtClean="0"/>
            <a:t>Patients are sent a text 2 days prior to appointment and given a time </a:t>
          </a:r>
          <a:endParaRPr lang="en-IE" dirty="0"/>
        </a:p>
      </dgm:t>
    </dgm:pt>
    <dgm:pt modelId="{712AF988-5C6E-42A7-AD35-6FAF9A121431}" type="parTrans" cxnId="{5B114323-C505-4D8D-9E4C-43C7B23DAE21}">
      <dgm:prSet/>
      <dgm:spPr/>
      <dgm:t>
        <a:bodyPr/>
        <a:lstStyle/>
        <a:p>
          <a:endParaRPr lang="en-IE"/>
        </a:p>
      </dgm:t>
    </dgm:pt>
    <dgm:pt modelId="{E8E914EE-56FD-4387-8303-B18088C493D9}" type="sibTrans" cxnId="{5B114323-C505-4D8D-9E4C-43C7B23DAE21}">
      <dgm:prSet/>
      <dgm:spPr/>
      <dgm:t>
        <a:bodyPr/>
        <a:lstStyle/>
        <a:p>
          <a:endParaRPr lang="en-IE"/>
        </a:p>
      </dgm:t>
    </dgm:pt>
    <dgm:pt modelId="{8C640EB3-A7E9-41E2-917B-C9FD74BD49A0}">
      <dgm:prSet/>
      <dgm:spPr/>
      <dgm:t>
        <a:bodyPr/>
        <a:lstStyle/>
        <a:p>
          <a:pPr rtl="0"/>
          <a:r>
            <a:rPr lang="en-IE" smtClean="0"/>
            <a:t>5 single out patients facility</a:t>
          </a:r>
          <a:endParaRPr lang="en-IE"/>
        </a:p>
      </dgm:t>
    </dgm:pt>
    <dgm:pt modelId="{F97D0F6C-0B73-4823-9FEB-B35F54C6C368}" type="parTrans" cxnId="{12462BCA-F4C5-43F6-B7EE-37ED9B9F8E17}">
      <dgm:prSet/>
      <dgm:spPr/>
      <dgm:t>
        <a:bodyPr/>
        <a:lstStyle/>
        <a:p>
          <a:endParaRPr lang="en-IE"/>
        </a:p>
      </dgm:t>
    </dgm:pt>
    <dgm:pt modelId="{B52D2082-021A-4A60-8079-056FBACE9152}" type="sibTrans" cxnId="{12462BCA-F4C5-43F6-B7EE-37ED9B9F8E17}">
      <dgm:prSet/>
      <dgm:spPr/>
      <dgm:t>
        <a:bodyPr/>
        <a:lstStyle/>
        <a:p>
          <a:endParaRPr lang="en-IE"/>
        </a:p>
      </dgm:t>
    </dgm:pt>
    <dgm:pt modelId="{7773A25A-FEBE-4024-9F02-E1362066698A}">
      <dgm:prSet/>
      <dgm:spPr/>
      <dgm:t>
        <a:bodyPr/>
        <a:lstStyle/>
        <a:p>
          <a:pPr rtl="0"/>
          <a:r>
            <a:rPr lang="en-IE" dirty="0" err="1" smtClean="0"/>
            <a:t>Mrsa</a:t>
          </a:r>
          <a:r>
            <a:rPr lang="en-IE" dirty="0" smtClean="0"/>
            <a:t> Burk </a:t>
          </a:r>
          <a:r>
            <a:rPr lang="en-IE" dirty="0" err="1" smtClean="0"/>
            <a:t>cepacia</a:t>
          </a:r>
          <a:r>
            <a:rPr lang="en-IE" dirty="0" smtClean="0"/>
            <a:t>  </a:t>
          </a:r>
          <a:r>
            <a:rPr lang="en-IE" dirty="0" err="1" smtClean="0"/>
            <a:t>NtM</a:t>
          </a:r>
          <a:endParaRPr lang="en-IE" dirty="0"/>
        </a:p>
      </dgm:t>
    </dgm:pt>
    <dgm:pt modelId="{9C0F9C21-802B-470D-B492-6860A973A113}" type="parTrans" cxnId="{C5CB2B7A-6158-46AD-9F71-FCAED5310835}">
      <dgm:prSet/>
      <dgm:spPr/>
      <dgm:t>
        <a:bodyPr/>
        <a:lstStyle/>
        <a:p>
          <a:endParaRPr lang="en-IE"/>
        </a:p>
      </dgm:t>
    </dgm:pt>
    <dgm:pt modelId="{544287A4-038D-4B69-8421-D2406DB0870A}" type="sibTrans" cxnId="{C5CB2B7A-6158-46AD-9F71-FCAED5310835}">
      <dgm:prSet/>
      <dgm:spPr/>
      <dgm:t>
        <a:bodyPr/>
        <a:lstStyle/>
        <a:p>
          <a:endParaRPr lang="en-IE"/>
        </a:p>
      </dgm:t>
    </dgm:pt>
    <dgm:pt modelId="{B8A81F5B-4DFB-44FB-A737-F4F477F65629}">
      <dgm:prSet/>
      <dgm:spPr/>
      <dgm:t>
        <a:bodyPr/>
        <a:lstStyle/>
        <a:p>
          <a:pPr rtl="0"/>
          <a:r>
            <a:rPr lang="en-IE" smtClean="0"/>
            <a:t>Room kept free for 24 to 48 hours </a:t>
          </a:r>
          <a:endParaRPr lang="en-IE"/>
        </a:p>
      </dgm:t>
    </dgm:pt>
    <dgm:pt modelId="{47447A7E-98FF-4A9E-B265-D9F725E9567A}" type="parTrans" cxnId="{20D24DA2-8380-455B-9B4C-04FF0223C0E5}">
      <dgm:prSet/>
      <dgm:spPr/>
      <dgm:t>
        <a:bodyPr/>
        <a:lstStyle/>
        <a:p>
          <a:endParaRPr lang="en-IE"/>
        </a:p>
      </dgm:t>
    </dgm:pt>
    <dgm:pt modelId="{8617BB10-9EB5-450B-BF9F-4019F588F38E}" type="sibTrans" cxnId="{20D24DA2-8380-455B-9B4C-04FF0223C0E5}">
      <dgm:prSet/>
      <dgm:spPr/>
      <dgm:t>
        <a:bodyPr/>
        <a:lstStyle/>
        <a:p>
          <a:endParaRPr lang="en-IE"/>
        </a:p>
      </dgm:t>
    </dgm:pt>
    <dgm:pt modelId="{BDE8C447-7D4E-420D-9B0B-A47BA7A24A8E}">
      <dgm:prSet/>
      <dgm:spPr/>
      <dgm:t>
        <a:bodyPr/>
        <a:lstStyle/>
        <a:p>
          <a:pPr rtl="0"/>
          <a:r>
            <a:rPr lang="en-IE" dirty="0" smtClean="0"/>
            <a:t>Patients are allocated room according to their microbiology</a:t>
          </a:r>
          <a:endParaRPr lang="en-IE" dirty="0"/>
        </a:p>
      </dgm:t>
    </dgm:pt>
    <dgm:pt modelId="{C2FBD363-E6D7-44FA-AF0D-1167B0FE23CC}" type="parTrans" cxnId="{5BBD6722-CEAF-405E-A238-8444C89AE34A}">
      <dgm:prSet/>
      <dgm:spPr/>
      <dgm:t>
        <a:bodyPr/>
        <a:lstStyle/>
        <a:p>
          <a:endParaRPr lang="en-IE"/>
        </a:p>
      </dgm:t>
    </dgm:pt>
    <dgm:pt modelId="{9579EAE0-4507-4A3F-B4E2-79E1F90DA2B7}" type="sibTrans" cxnId="{5BBD6722-CEAF-405E-A238-8444C89AE34A}">
      <dgm:prSet/>
      <dgm:spPr/>
      <dgm:t>
        <a:bodyPr/>
        <a:lstStyle/>
        <a:p>
          <a:endParaRPr lang="en-IE"/>
        </a:p>
      </dgm:t>
    </dgm:pt>
    <dgm:pt modelId="{2E7E53F3-2C3E-4DFE-A7CE-B8825BB42402}" type="pres">
      <dgm:prSet presAssocID="{6A93057A-8D6B-4686-97F8-CC95F549ED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D2B851AC-B528-49E6-9525-0820B7C1FEC1}" type="pres">
      <dgm:prSet presAssocID="{633AD644-DDC3-4141-AF20-5E1554253F9B}" presName="thickLine" presStyleLbl="alignNode1" presStyleIdx="0" presStyleCnt="5"/>
      <dgm:spPr/>
    </dgm:pt>
    <dgm:pt modelId="{6518873E-B216-4F28-AC31-C64A90F8D7FF}" type="pres">
      <dgm:prSet presAssocID="{633AD644-DDC3-4141-AF20-5E1554253F9B}" presName="horz1" presStyleCnt="0"/>
      <dgm:spPr/>
    </dgm:pt>
    <dgm:pt modelId="{9C62FBCA-6AFC-4593-9F26-9F623514AD38}" type="pres">
      <dgm:prSet presAssocID="{633AD644-DDC3-4141-AF20-5E1554253F9B}" presName="tx1" presStyleLbl="revTx" presStyleIdx="0" presStyleCnt="5"/>
      <dgm:spPr/>
      <dgm:t>
        <a:bodyPr/>
        <a:lstStyle/>
        <a:p>
          <a:endParaRPr lang="en-IE"/>
        </a:p>
      </dgm:t>
    </dgm:pt>
    <dgm:pt modelId="{7D342CAC-C765-451F-AFDA-0AE0E1A8857C}" type="pres">
      <dgm:prSet presAssocID="{633AD644-DDC3-4141-AF20-5E1554253F9B}" presName="vert1" presStyleCnt="0"/>
      <dgm:spPr/>
    </dgm:pt>
    <dgm:pt modelId="{96B4B0B0-9B92-4100-A6E0-31893F296CD0}" type="pres">
      <dgm:prSet presAssocID="{8C640EB3-A7E9-41E2-917B-C9FD74BD49A0}" presName="thickLine" presStyleLbl="alignNode1" presStyleIdx="1" presStyleCnt="5"/>
      <dgm:spPr/>
    </dgm:pt>
    <dgm:pt modelId="{527FA2F6-D904-4434-8935-31C450FBD270}" type="pres">
      <dgm:prSet presAssocID="{8C640EB3-A7E9-41E2-917B-C9FD74BD49A0}" presName="horz1" presStyleCnt="0"/>
      <dgm:spPr/>
    </dgm:pt>
    <dgm:pt modelId="{01762AF1-6D6B-41C4-9671-D3F4BEEF16A7}" type="pres">
      <dgm:prSet presAssocID="{8C640EB3-A7E9-41E2-917B-C9FD74BD49A0}" presName="tx1" presStyleLbl="revTx" presStyleIdx="1" presStyleCnt="5"/>
      <dgm:spPr/>
      <dgm:t>
        <a:bodyPr/>
        <a:lstStyle/>
        <a:p>
          <a:endParaRPr lang="en-IE"/>
        </a:p>
      </dgm:t>
    </dgm:pt>
    <dgm:pt modelId="{C591E832-E125-42B5-8538-ECCC61B4B9AD}" type="pres">
      <dgm:prSet presAssocID="{8C640EB3-A7E9-41E2-917B-C9FD74BD49A0}" presName="vert1" presStyleCnt="0"/>
      <dgm:spPr/>
    </dgm:pt>
    <dgm:pt modelId="{0CACCB7D-F4AD-40E2-91B2-39CE9F21AA1D}" type="pres">
      <dgm:prSet presAssocID="{BDE8C447-7D4E-420D-9B0B-A47BA7A24A8E}" presName="thickLine" presStyleLbl="alignNode1" presStyleIdx="2" presStyleCnt="5"/>
      <dgm:spPr/>
    </dgm:pt>
    <dgm:pt modelId="{BB685015-C483-477B-80D8-39AFCAC242C3}" type="pres">
      <dgm:prSet presAssocID="{BDE8C447-7D4E-420D-9B0B-A47BA7A24A8E}" presName="horz1" presStyleCnt="0"/>
      <dgm:spPr/>
    </dgm:pt>
    <dgm:pt modelId="{5248D556-8984-4818-91D6-E2A79B09F965}" type="pres">
      <dgm:prSet presAssocID="{BDE8C447-7D4E-420D-9B0B-A47BA7A24A8E}" presName="tx1" presStyleLbl="revTx" presStyleIdx="2" presStyleCnt="5"/>
      <dgm:spPr/>
      <dgm:t>
        <a:bodyPr/>
        <a:lstStyle/>
        <a:p>
          <a:endParaRPr lang="en-IE"/>
        </a:p>
      </dgm:t>
    </dgm:pt>
    <dgm:pt modelId="{DD60A28B-1BD0-4092-8E9A-A0C79176C057}" type="pres">
      <dgm:prSet presAssocID="{BDE8C447-7D4E-420D-9B0B-A47BA7A24A8E}" presName="vert1" presStyleCnt="0"/>
      <dgm:spPr/>
    </dgm:pt>
    <dgm:pt modelId="{B3402F96-7DBC-42CE-A5E5-D64B44BA5EF8}" type="pres">
      <dgm:prSet presAssocID="{7773A25A-FEBE-4024-9F02-E1362066698A}" presName="thickLine" presStyleLbl="alignNode1" presStyleIdx="3" presStyleCnt="5"/>
      <dgm:spPr/>
    </dgm:pt>
    <dgm:pt modelId="{FF2D5D31-7E0B-412B-BC7B-761B21FA16F5}" type="pres">
      <dgm:prSet presAssocID="{7773A25A-FEBE-4024-9F02-E1362066698A}" presName="horz1" presStyleCnt="0"/>
      <dgm:spPr/>
    </dgm:pt>
    <dgm:pt modelId="{6D28ABEB-90D6-4AB2-973D-E735A92BA075}" type="pres">
      <dgm:prSet presAssocID="{7773A25A-FEBE-4024-9F02-E1362066698A}" presName="tx1" presStyleLbl="revTx" presStyleIdx="3" presStyleCnt="5"/>
      <dgm:spPr/>
      <dgm:t>
        <a:bodyPr/>
        <a:lstStyle/>
        <a:p>
          <a:endParaRPr lang="en-IE"/>
        </a:p>
      </dgm:t>
    </dgm:pt>
    <dgm:pt modelId="{EA9ED05D-04F1-4BD7-99A6-81E63BB163E0}" type="pres">
      <dgm:prSet presAssocID="{7773A25A-FEBE-4024-9F02-E1362066698A}" presName="vert1" presStyleCnt="0"/>
      <dgm:spPr/>
    </dgm:pt>
    <dgm:pt modelId="{863F3CE6-83D0-4C2B-B92F-28946291D413}" type="pres">
      <dgm:prSet presAssocID="{B8A81F5B-4DFB-44FB-A737-F4F477F65629}" presName="thickLine" presStyleLbl="alignNode1" presStyleIdx="4" presStyleCnt="5"/>
      <dgm:spPr/>
    </dgm:pt>
    <dgm:pt modelId="{4B546883-2C39-4CE8-A3C0-DFCF94227A3C}" type="pres">
      <dgm:prSet presAssocID="{B8A81F5B-4DFB-44FB-A737-F4F477F65629}" presName="horz1" presStyleCnt="0"/>
      <dgm:spPr/>
    </dgm:pt>
    <dgm:pt modelId="{94B640F4-910E-4ADE-9695-A64BC17C09C2}" type="pres">
      <dgm:prSet presAssocID="{B8A81F5B-4DFB-44FB-A737-F4F477F65629}" presName="tx1" presStyleLbl="revTx" presStyleIdx="4" presStyleCnt="5"/>
      <dgm:spPr/>
      <dgm:t>
        <a:bodyPr/>
        <a:lstStyle/>
        <a:p>
          <a:endParaRPr lang="en-IE"/>
        </a:p>
      </dgm:t>
    </dgm:pt>
    <dgm:pt modelId="{15D06506-61F4-4512-A464-BD1464729BC6}" type="pres">
      <dgm:prSet presAssocID="{B8A81F5B-4DFB-44FB-A737-F4F477F65629}" presName="vert1" presStyleCnt="0"/>
      <dgm:spPr/>
    </dgm:pt>
  </dgm:ptLst>
  <dgm:cxnLst>
    <dgm:cxn modelId="{3CA31B36-7194-4CA0-8A44-7A9D37A7C435}" type="presOf" srcId="{BDE8C447-7D4E-420D-9B0B-A47BA7A24A8E}" destId="{5248D556-8984-4818-91D6-E2A79B09F965}" srcOrd="0" destOrd="0" presId="urn:microsoft.com/office/officeart/2008/layout/LinedList"/>
    <dgm:cxn modelId="{C5CB2B7A-6158-46AD-9F71-FCAED5310835}" srcId="{6A93057A-8D6B-4686-97F8-CC95F549EDE3}" destId="{7773A25A-FEBE-4024-9F02-E1362066698A}" srcOrd="3" destOrd="0" parTransId="{9C0F9C21-802B-470D-B492-6860A973A113}" sibTransId="{544287A4-038D-4B69-8421-D2406DB0870A}"/>
    <dgm:cxn modelId="{5600A0C5-6387-4D72-B99D-9C52A8B3529B}" type="presOf" srcId="{7773A25A-FEBE-4024-9F02-E1362066698A}" destId="{6D28ABEB-90D6-4AB2-973D-E735A92BA075}" srcOrd="0" destOrd="0" presId="urn:microsoft.com/office/officeart/2008/layout/LinedList"/>
    <dgm:cxn modelId="{5B114323-C505-4D8D-9E4C-43C7B23DAE21}" srcId="{6A93057A-8D6B-4686-97F8-CC95F549EDE3}" destId="{633AD644-DDC3-4141-AF20-5E1554253F9B}" srcOrd="0" destOrd="0" parTransId="{712AF988-5C6E-42A7-AD35-6FAF9A121431}" sibTransId="{E8E914EE-56FD-4387-8303-B18088C493D9}"/>
    <dgm:cxn modelId="{2ABF0CAE-3F26-4EF8-8280-9BB570A05239}" type="presOf" srcId="{B8A81F5B-4DFB-44FB-A737-F4F477F65629}" destId="{94B640F4-910E-4ADE-9695-A64BC17C09C2}" srcOrd="0" destOrd="0" presId="urn:microsoft.com/office/officeart/2008/layout/LinedList"/>
    <dgm:cxn modelId="{8B01C007-CE92-4001-8117-5FE15548E634}" type="presOf" srcId="{6A93057A-8D6B-4686-97F8-CC95F549EDE3}" destId="{2E7E53F3-2C3E-4DFE-A7CE-B8825BB42402}" srcOrd="0" destOrd="0" presId="urn:microsoft.com/office/officeart/2008/layout/LinedList"/>
    <dgm:cxn modelId="{5BBD6722-CEAF-405E-A238-8444C89AE34A}" srcId="{6A93057A-8D6B-4686-97F8-CC95F549EDE3}" destId="{BDE8C447-7D4E-420D-9B0B-A47BA7A24A8E}" srcOrd="2" destOrd="0" parTransId="{C2FBD363-E6D7-44FA-AF0D-1167B0FE23CC}" sibTransId="{9579EAE0-4507-4A3F-B4E2-79E1F90DA2B7}"/>
    <dgm:cxn modelId="{8DA5EE1E-A24F-45DA-85A3-B90159914452}" type="presOf" srcId="{8C640EB3-A7E9-41E2-917B-C9FD74BD49A0}" destId="{01762AF1-6D6B-41C4-9671-D3F4BEEF16A7}" srcOrd="0" destOrd="0" presId="urn:microsoft.com/office/officeart/2008/layout/LinedList"/>
    <dgm:cxn modelId="{20D24DA2-8380-455B-9B4C-04FF0223C0E5}" srcId="{6A93057A-8D6B-4686-97F8-CC95F549EDE3}" destId="{B8A81F5B-4DFB-44FB-A737-F4F477F65629}" srcOrd="4" destOrd="0" parTransId="{47447A7E-98FF-4A9E-B265-D9F725E9567A}" sibTransId="{8617BB10-9EB5-450B-BF9F-4019F588F38E}"/>
    <dgm:cxn modelId="{12462BCA-F4C5-43F6-B7EE-37ED9B9F8E17}" srcId="{6A93057A-8D6B-4686-97F8-CC95F549EDE3}" destId="{8C640EB3-A7E9-41E2-917B-C9FD74BD49A0}" srcOrd="1" destOrd="0" parTransId="{F97D0F6C-0B73-4823-9FEB-B35F54C6C368}" sibTransId="{B52D2082-021A-4A60-8079-056FBACE9152}"/>
    <dgm:cxn modelId="{EAB34F3F-1B23-49B8-A03D-DC1198910C60}" type="presOf" srcId="{633AD644-DDC3-4141-AF20-5E1554253F9B}" destId="{9C62FBCA-6AFC-4593-9F26-9F623514AD38}" srcOrd="0" destOrd="0" presId="urn:microsoft.com/office/officeart/2008/layout/LinedList"/>
    <dgm:cxn modelId="{7E6EEFA4-60FE-488A-AFB1-A3E3096B6DB8}" type="presParOf" srcId="{2E7E53F3-2C3E-4DFE-A7CE-B8825BB42402}" destId="{D2B851AC-B528-49E6-9525-0820B7C1FEC1}" srcOrd="0" destOrd="0" presId="urn:microsoft.com/office/officeart/2008/layout/LinedList"/>
    <dgm:cxn modelId="{6430F41E-F471-4AAE-B6E4-2621E832136E}" type="presParOf" srcId="{2E7E53F3-2C3E-4DFE-A7CE-B8825BB42402}" destId="{6518873E-B216-4F28-AC31-C64A90F8D7FF}" srcOrd="1" destOrd="0" presId="urn:microsoft.com/office/officeart/2008/layout/LinedList"/>
    <dgm:cxn modelId="{807459D9-3655-4268-A793-AE579E90EF5D}" type="presParOf" srcId="{6518873E-B216-4F28-AC31-C64A90F8D7FF}" destId="{9C62FBCA-6AFC-4593-9F26-9F623514AD38}" srcOrd="0" destOrd="0" presId="urn:microsoft.com/office/officeart/2008/layout/LinedList"/>
    <dgm:cxn modelId="{35D6F626-F6A7-48D3-9081-82EA9AAC8C0C}" type="presParOf" srcId="{6518873E-B216-4F28-AC31-C64A90F8D7FF}" destId="{7D342CAC-C765-451F-AFDA-0AE0E1A8857C}" srcOrd="1" destOrd="0" presId="urn:microsoft.com/office/officeart/2008/layout/LinedList"/>
    <dgm:cxn modelId="{B0EFAC7B-45F9-4A51-AA16-78ACBF9DF00F}" type="presParOf" srcId="{2E7E53F3-2C3E-4DFE-A7CE-B8825BB42402}" destId="{96B4B0B0-9B92-4100-A6E0-31893F296CD0}" srcOrd="2" destOrd="0" presId="urn:microsoft.com/office/officeart/2008/layout/LinedList"/>
    <dgm:cxn modelId="{B3156ED5-F265-4A51-8EE0-706D577964A5}" type="presParOf" srcId="{2E7E53F3-2C3E-4DFE-A7CE-B8825BB42402}" destId="{527FA2F6-D904-4434-8935-31C450FBD270}" srcOrd="3" destOrd="0" presId="urn:microsoft.com/office/officeart/2008/layout/LinedList"/>
    <dgm:cxn modelId="{0B5EBF4F-9589-4C3C-85DD-BFA3876672B5}" type="presParOf" srcId="{527FA2F6-D904-4434-8935-31C450FBD270}" destId="{01762AF1-6D6B-41C4-9671-D3F4BEEF16A7}" srcOrd="0" destOrd="0" presId="urn:microsoft.com/office/officeart/2008/layout/LinedList"/>
    <dgm:cxn modelId="{680F77AF-DC40-4F57-A463-2850D1D58B26}" type="presParOf" srcId="{527FA2F6-D904-4434-8935-31C450FBD270}" destId="{C591E832-E125-42B5-8538-ECCC61B4B9AD}" srcOrd="1" destOrd="0" presId="urn:microsoft.com/office/officeart/2008/layout/LinedList"/>
    <dgm:cxn modelId="{6887167D-1133-40C0-AFA6-0FF19FD2ACDB}" type="presParOf" srcId="{2E7E53F3-2C3E-4DFE-A7CE-B8825BB42402}" destId="{0CACCB7D-F4AD-40E2-91B2-39CE9F21AA1D}" srcOrd="4" destOrd="0" presId="urn:microsoft.com/office/officeart/2008/layout/LinedList"/>
    <dgm:cxn modelId="{61F7B83A-4491-4AE1-BA8D-B00B8365824F}" type="presParOf" srcId="{2E7E53F3-2C3E-4DFE-A7CE-B8825BB42402}" destId="{BB685015-C483-477B-80D8-39AFCAC242C3}" srcOrd="5" destOrd="0" presId="urn:microsoft.com/office/officeart/2008/layout/LinedList"/>
    <dgm:cxn modelId="{7E4A4D75-1E7D-4377-A365-278AAA74D46A}" type="presParOf" srcId="{BB685015-C483-477B-80D8-39AFCAC242C3}" destId="{5248D556-8984-4818-91D6-E2A79B09F965}" srcOrd="0" destOrd="0" presId="urn:microsoft.com/office/officeart/2008/layout/LinedList"/>
    <dgm:cxn modelId="{639E50DF-E7B9-426D-9C8C-87E5234613C2}" type="presParOf" srcId="{BB685015-C483-477B-80D8-39AFCAC242C3}" destId="{DD60A28B-1BD0-4092-8E9A-A0C79176C057}" srcOrd="1" destOrd="0" presId="urn:microsoft.com/office/officeart/2008/layout/LinedList"/>
    <dgm:cxn modelId="{A524DEA5-A93B-4277-ACB5-5A0D18DD9066}" type="presParOf" srcId="{2E7E53F3-2C3E-4DFE-A7CE-B8825BB42402}" destId="{B3402F96-7DBC-42CE-A5E5-D64B44BA5EF8}" srcOrd="6" destOrd="0" presId="urn:microsoft.com/office/officeart/2008/layout/LinedList"/>
    <dgm:cxn modelId="{140AA4CD-461C-451C-B469-8A5985B8AF2C}" type="presParOf" srcId="{2E7E53F3-2C3E-4DFE-A7CE-B8825BB42402}" destId="{FF2D5D31-7E0B-412B-BC7B-761B21FA16F5}" srcOrd="7" destOrd="0" presId="urn:microsoft.com/office/officeart/2008/layout/LinedList"/>
    <dgm:cxn modelId="{7FA65D5E-1373-4E33-A3B6-027305F68CD1}" type="presParOf" srcId="{FF2D5D31-7E0B-412B-BC7B-761B21FA16F5}" destId="{6D28ABEB-90D6-4AB2-973D-E735A92BA075}" srcOrd="0" destOrd="0" presId="urn:microsoft.com/office/officeart/2008/layout/LinedList"/>
    <dgm:cxn modelId="{74279EC8-C880-41CA-847F-DEA3847D76FC}" type="presParOf" srcId="{FF2D5D31-7E0B-412B-BC7B-761B21FA16F5}" destId="{EA9ED05D-04F1-4BD7-99A6-81E63BB163E0}" srcOrd="1" destOrd="0" presId="urn:microsoft.com/office/officeart/2008/layout/LinedList"/>
    <dgm:cxn modelId="{7D2FA692-3236-443C-B39C-72374FED78DA}" type="presParOf" srcId="{2E7E53F3-2C3E-4DFE-A7CE-B8825BB42402}" destId="{863F3CE6-83D0-4C2B-B92F-28946291D413}" srcOrd="8" destOrd="0" presId="urn:microsoft.com/office/officeart/2008/layout/LinedList"/>
    <dgm:cxn modelId="{80BCB5DA-B1F7-4A14-9A7A-4B0962B3E460}" type="presParOf" srcId="{2E7E53F3-2C3E-4DFE-A7CE-B8825BB42402}" destId="{4B546883-2C39-4CE8-A3C0-DFCF94227A3C}" srcOrd="9" destOrd="0" presId="urn:microsoft.com/office/officeart/2008/layout/LinedList"/>
    <dgm:cxn modelId="{78CBE196-BC08-43F4-9C70-6B36E7D93729}" type="presParOf" srcId="{4B546883-2C39-4CE8-A3C0-DFCF94227A3C}" destId="{94B640F4-910E-4ADE-9695-A64BC17C09C2}" srcOrd="0" destOrd="0" presId="urn:microsoft.com/office/officeart/2008/layout/LinedList"/>
    <dgm:cxn modelId="{7D0CA33E-1F5C-43E0-8266-19F33FB9A96A}" type="presParOf" srcId="{4B546883-2C39-4CE8-A3C0-DFCF94227A3C}" destId="{15D06506-61F4-4512-A464-BD1464729B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B6D27C-D83B-4798-98D4-83F857623F7B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6CB152F-4322-4C60-B42C-90574AFEE02E}">
      <dgm:prSet/>
      <dgm:spPr/>
      <dgm:t>
        <a:bodyPr/>
        <a:lstStyle/>
        <a:p>
          <a:pPr rtl="0"/>
          <a:r>
            <a:rPr lang="en-IE" smtClean="0"/>
            <a:t>Bacterial filters </a:t>
          </a:r>
          <a:endParaRPr lang="en-IE"/>
        </a:p>
      </dgm:t>
    </dgm:pt>
    <dgm:pt modelId="{7CE7E68D-C827-48AC-975F-BF766AE28A06}" type="parTrans" cxnId="{4F072585-0CE2-455C-AA86-431F0C0012AD}">
      <dgm:prSet/>
      <dgm:spPr/>
      <dgm:t>
        <a:bodyPr/>
        <a:lstStyle/>
        <a:p>
          <a:endParaRPr lang="en-IE"/>
        </a:p>
      </dgm:t>
    </dgm:pt>
    <dgm:pt modelId="{2DFEF663-3EDB-42D8-82E2-A98E799D0B67}" type="sibTrans" cxnId="{4F072585-0CE2-455C-AA86-431F0C0012AD}">
      <dgm:prSet/>
      <dgm:spPr/>
      <dgm:t>
        <a:bodyPr/>
        <a:lstStyle/>
        <a:p>
          <a:endParaRPr lang="en-IE"/>
        </a:p>
      </dgm:t>
    </dgm:pt>
    <dgm:pt modelId="{5D5B99E5-3E71-4549-8D0D-06F56949D72F}">
      <dgm:prSet/>
      <dgm:spPr/>
      <dgm:t>
        <a:bodyPr/>
        <a:lstStyle/>
        <a:p>
          <a:pPr rtl="0"/>
          <a:r>
            <a:rPr lang="en-IE" dirty="0" smtClean="0"/>
            <a:t>Different spirometry head are used for </a:t>
          </a:r>
          <a:r>
            <a:rPr lang="en-IE" dirty="0" err="1" smtClean="0"/>
            <a:t>Mrsa</a:t>
          </a:r>
          <a:r>
            <a:rPr lang="en-IE" dirty="0" smtClean="0"/>
            <a:t>/</a:t>
          </a:r>
          <a:r>
            <a:rPr lang="en-IE" dirty="0" err="1" smtClean="0"/>
            <a:t>Cepacia</a:t>
          </a:r>
          <a:r>
            <a:rPr lang="en-IE" dirty="0" smtClean="0"/>
            <a:t>/</a:t>
          </a:r>
          <a:r>
            <a:rPr lang="en-IE" dirty="0" err="1" smtClean="0"/>
            <a:t>Ntm</a:t>
          </a:r>
          <a:endParaRPr lang="en-IE" dirty="0"/>
        </a:p>
      </dgm:t>
    </dgm:pt>
    <dgm:pt modelId="{5A14FF32-1D6F-477F-929C-36E2CFFAA8E2}" type="parTrans" cxnId="{F54CBB3E-5481-4FEF-B6AC-F5D45D493E57}">
      <dgm:prSet/>
      <dgm:spPr/>
      <dgm:t>
        <a:bodyPr/>
        <a:lstStyle/>
        <a:p>
          <a:endParaRPr lang="en-IE"/>
        </a:p>
      </dgm:t>
    </dgm:pt>
    <dgm:pt modelId="{D919E0F8-C9FE-4B28-8396-2E9BA6616FFC}" type="sibTrans" cxnId="{F54CBB3E-5481-4FEF-B6AC-F5D45D493E57}">
      <dgm:prSet/>
      <dgm:spPr/>
      <dgm:t>
        <a:bodyPr/>
        <a:lstStyle/>
        <a:p>
          <a:endParaRPr lang="en-IE"/>
        </a:p>
      </dgm:t>
    </dgm:pt>
    <dgm:pt modelId="{F8AD9926-488D-4B8D-B520-40F010EB7E32}">
      <dgm:prSet/>
      <dgm:spPr/>
      <dgm:t>
        <a:bodyPr/>
        <a:lstStyle/>
        <a:p>
          <a:endParaRPr lang="en-IE"/>
        </a:p>
      </dgm:t>
    </dgm:pt>
    <dgm:pt modelId="{07CF1B50-7BCA-4636-A1CA-348A2D6B6D2A}" type="parTrans" cxnId="{F20D169C-D53E-4D7A-AF6F-3BCFA73068C2}">
      <dgm:prSet/>
      <dgm:spPr/>
      <dgm:t>
        <a:bodyPr/>
        <a:lstStyle/>
        <a:p>
          <a:endParaRPr lang="en-IE"/>
        </a:p>
      </dgm:t>
    </dgm:pt>
    <dgm:pt modelId="{25E1CBBD-06FB-4643-803F-2D95E06C7E0D}" type="sibTrans" cxnId="{F20D169C-D53E-4D7A-AF6F-3BCFA73068C2}">
      <dgm:prSet/>
      <dgm:spPr/>
      <dgm:t>
        <a:bodyPr/>
        <a:lstStyle/>
        <a:p>
          <a:endParaRPr lang="en-IE"/>
        </a:p>
      </dgm:t>
    </dgm:pt>
    <dgm:pt modelId="{E9AC601B-97F8-4752-8E82-809374D2F8AB}" type="pres">
      <dgm:prSet presAssocID="{1CB6D27C-D83B-4798-98D4-83F857623F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E5B1C149-4560-42A3-99A4-43D5B86B7C42}" type="pres">
      <dgm:prSet presAssocID="{F6CB152F-4322-4C60-B42C-90574AFEE02E}" presName="upArrow" presStyleLbl="node1" presStyleIdx="0" presStyleCnt="2"/>
      <dgm:spPr/>
    </dgm:pt>
    <dgm:pt modelId="{732CF3F3-FDC9-4481-BC84-D750B6AE08E2}" type="pres">
      <dgm:prSet presAssocID="{F6CB152F-4322-4C60-B42C-90574AFEE02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F2573DC-F943-4183-92DA-5A360D6A9694}" type="pres">
      <dgm:prSet presAssocID="{5D5B99E5-3E71-4549-8D0D-06F56949D72F}" presName="downArrow" presStyleLbl="node1" presStyleIdx="1" presStyleCnt="2"/>
      <dgm:spPr/>
    </dgm:pt>
    <dgm:pt modelId="{39A53823-9CEB-49A0-A007-E8BEEC57B3EB}" type="pres">
      <dgm:prSet presAssocID="{5D5B99E5-3E71-4549-8D0D-06F56949D72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1D6DBFF-B317-4798-AA8C-527F7D558C2C}" type="presOf" srcId="{1CB6D27C-D83B-4798-98D4-83F857623F7B}" destId="{E9AC601B-97F8-4752-8E82-809374D2F8AB}" srcOrd="0" destOrd="0" presId="urn:microsoft.com/office/officeart/2005/8/layout/arrow4"/>
    <dgm:cxn modelId="{30E886B6-A085-468A-B73C-19F72A49EBBE}" type="presOf" srcId="{5D5B99E5-3E71-4549-8D0D-06F56949D72F}" destId="{39A53823-9CEB-49A0-A007-E8BEEC57B3EB}" srcOrd="0" destOrd="0" presId="urn:microsoft.com/office/officeart/2005/8/layout/arrow4"/>
    <dgm:cxn modelId="{FFF9B144-8EBB-49EA-9866-7F3D3DBECF5E}" type="presOf" srcId="{F6CB152F-4322-4C60-B42C-90574AFEE02E}" destId="{732CF3F3-FDC9-4481-BC84-D750B6AE08E2}" srcOrd="0" destOrd="0" presId="urn:microsoft.com/office/officeart/2005/8/layout/arrow4"/>
    <dgm:cxn modelId="{F54CBB3E-5481-4FEF-B6AC-F5D45D493E57}" srcId="{1CB6D27C-D83B-4798-98D4-83F857623F7B}" destId="{5D5B99E5-3E71-4549-8D0D-06F56949D72F}" srcOrd="1" destOrd="0" parTransId="{5A14FF32-1D6F-477F-929C-36E2CFFAA8E2}" sibTransId="{D919E0F8-C9FE-4B28-8396-2E9BA6616FFC}"/>
    <dgm:cxn modelId="{F20D169C-D53E-4D7A-AF6F-3BCFA73068C2}" srcId="{1CB6D27C-D83B-4798-98D4-83F857623F7B}" destId="{F8AD9926-488D-4B8D-B520-40F010EB7E32}" srcOrd="2" destOrd="0" parTransId="{07CF1B50-7BCA-4636-A1CA-348A2D6B6D2A}" sibTransId="{25E1CBBD-06FB-4643-803F-2D95E06C7E0D}"/>
    <dgm:cxn modelId="{4F072585-0CE2-455C-AA86-431F0C0012AD}" srcId="{1CB6D27C-D83B-4798-98D4-83F857623F7B}" destId="{F6CB152F-4322-4C60-B42C-90574AFEE02E}" srcOrd="0" destOrd="0" parTransId="{7CE7E68D-C827-48AC-975F-BF766AE28A06}" sibTransId="{2DFEF663-3EDB-42D8-82E2-A98E799D0B67}"/>
    <dgm:cxn modelId="{4895B40F-8961-4DAD-9F2D-03D949C6B496}" type="presParOf" srcId="{E9AC601B-97F8-4752-8E82-809374D2F8AB}" destId="{E5B1C149-4560-42A3-99A4-43D5B86B7C42}" srcOrd="0" destOrd="0" presId="urn:microsoft.com/office/officeart/2005/8/layout/arrow4"/>
    <dgm:cxn modelId="{2F02C2B6-BE2A-4B8A-9D9E-0BC132A5DEA2}" type="presParOf" srcId="{E9AC601B-97F8-4752-8E82-809374D2F8AB}" destId="{732CF3F3-FDC9-4481-BC84-D750B6AE08E2}" srcOrd="1" destOrd="0" presId="urn:microsoft.com/office/officeart/2005/8/layout/arrow4"/>
    <dgm:cxn modelId="{7D668BBD-4BC7-47A8-A01A-4585413F9C6E}" type="presParOf" srcId="{E9AC601B-97F8-4752-8E82-809374D2F8AB}" destId="{5F2573DC-F943-4183-92DA-5A360D6A9694}" srcOrd="2" destOrd="0" presId="urn:microsoft.com/office/officeart/2005/8/layout/arrow4"/>
    <dgm:cxn modelId="{E0C958F8-E833-4A8B-A0B2-BD7825588871}" type="presParOf" srcId="{E9AC601B-97F8-4752-8E82-809374D2F8AB}" destId="{39A53823-9CEB-49A0-A007-E8BEEC57B3E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1F5E12-898C-4783-A70C-54FFEA41E9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938DB63F-F45A-42CC-B1B5-23D995F77D82}">
      <dgm:prSet/>
      <dgm:spPr/>
      <dgm:t>
        <a:bodyPr/>
        <a:lstStyle/>
        <a:p>
          <a:pPr rtl="0"/>
          <a:r>
            <a:rPr lang="en-IE" dirty="0" smtClean="0"/>
            <a:t>Anxiety and anger are aroused with those who have </a:t>
          </a:r>
          <a:r>
            <a:rPr lang="en-IE" dirty="0" err="1" smtClean="0"/>
            <a:t>Cepacia</a:t>
          </a:r>
          <a:r>
            <a:rPr lang="en-IE" dirty="0" smtClean="0"/>
            <a:t> when infection control measures are introduced (UK CF Trust 2009)</a:t>
          </a:r>
          <a:endParaRPr lang="en-IE" dirty="0"/>
        </a:p>
      </dgm:t>
    </dgm:pt>
    <dgm:pt modelId="{AB25504F-E3E8-4D36-905B-EC4481CF4A92}" type="parTrans" cxnId="{023F0C4F-2677-4346-81EC-ED9B1227345F}">
      <dgm:prSet/>
      <dgm:spPr/>
      <dgm:t>
        <a:bodyPr/>
        <a:lstStyle/>
        <a:p>
          <a:endParaRPr lang="en-IE"/>
        </a:p>
      </dgm:t>
    </dgm:pt>
    <dgm:pt modelId="{03EC0F1C-4051-41FC-AA4A-63FD73AF9B68}" type="sibTrans" cxnId="{023F0C4F-2677-4346-81EC-ED9B1227345F}">
      <dgm:prSet/>
      <dgm:spPr/>
      <dgm:t>
        <a:bodyPr/>
        <a:lstStyle/>
        <a:p>
          <a:endParaRPr lang="en-IE"/>
        </a:p>
      </dgm:t>
    </dgm:pt>
    <dgm:pt modelId="{A7F00E65-0B0C-4F1A-A069-B459032BD85A}">
      <dgm:prSet/>
      <dgm:spPr/>
      <dgm:t>
        <a:bodyPr/>
        <a:lstStyle/>
        <a:p>
          <a:pPr rtl="0"/>
          <a:r>
            <a:rPr lang="en-IE" smtClean="0"/>
            <a:t>Study done by Smallman E a clinical psychologist that patients characterised their experience of living with BC identified three main themes</a:t>
          </a:r>
          <a:endParaRPr lang="en-IE"/>
        </a:p>
      </dgm:t>
    </dgm:pt>
    <dgm:pt modelId="{29065346-EFC1-4B6E-88C8-CB9FF302FD24}" type="parTrans" cxnId="{40BF5DD3-8F38-43F6-8749-626BD8C94F47}">
      <dgm:prSet/>
      <dgm:spPr/>
      <dgm:t>
        <a:bodyPr/>
        <a:lstStyle/>
        <a:p>
          <a:endParaRPr lang="en-IE"/>
        </a:p>
      </dgm:t>
    </dgm:pt>
    <dgm:pt modelId="{A625FE29-BC25-4317-983A-F4A6BA4B14D2}" type="sibTrans" cxnId="{40BF5DD3-8F38-43F6-8749-626BD8C94F47}">
      <dgm:prSet/>
      <dgm:spPr/>
      <dgm:t>
        <a:bodyPr/>
        <a:lstStyle/>
        <a:p>
          <a:endParaRPr lang="en-IE"/>
        </a:p>
      </dgm:t>
    </dgm:pt>
    <dgm:pt modelId="{5E8654DB-761A-4C08-8385-9DC49C4F28CF}" type="pres">
      <dgm:prSet presAssocID="{4C1F5E12-898C-4783-A70C-54FFEA41E9A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C559B8AB-E6C7-4DE7-8682-549AFB65861F}" type="pres">
      <dgm:prSet presAssocID="{938DB63F-F45A-42CC-B1B5-23D995F77D82}" presName="thickLine" presStyleLbl="alignNode1" presStyleIdx="0" presStyleCnt="2"/>
      <dgm:spPr/>
    </dgm:pt>
    <dgm:pt modelId="{84BFA63E-E336-45EC-91B4-F83E8F7E0764}" type="pres">
      <dgm:prSet presAssocID="{938DB63F-F45A-42CC-B1B5-23D995F77D82}" presName="horz1" presStyleCnt="0"/>
      <dgm:spPr/>
    </dgm:pt>
    <dgm:pt modelId="{8175CCE5-EB1F-4BB2-AE96-D290B8668C50}" type="pres">
      <dgm:prSet presAssocID="{938DB63F-F45A-42CC-B1B5-23D995F77D82}" presName="tx1" presStyleLbl="revTx" presStyleIdx="0" presStyleCnt="2"/>
      <dgm:spPr/>
      <dgm:t>
        <a:bodyPr/>
        <a:lstStyle/>
        <a:p>
          <a:endParaRPr lang="en-IE"/>
        </a:p>
      </dgm:t>
    </dgm:pt>
    <dgm:pt modelId="{C946EC1B-93A1-48DA-B3DA-906459DE2942}" type="pres">
      <dgm:prSet presAssocID="{938DB63F-F45A-42CC-B1B5-23D995F77D82}" presName="vert1" presStyleCnt="0"/>
      <dgm:spPr/>
    </dgm:pt>
    <dgm:pt modelId="{398DDDAA-1F7E-4B35-8715-5DB8A96C0BB2}" type="pres">
      <dgm:prSet presAssocID="{A7F00E65-0B0C-4F1A-A069-B459032BD85A}" presName="thickLine" presStyleLbl="alignNode1" presStyleIdx="1" presStyleCnt="2"/>
      <dgm:spPr/>
    </dgm:pt>
    <dgm:pt modelId="{8120F2EA-E9AA-4046-B545-47F8D498E41B}" type="pres">
      <dgm:prSet presAssocID="{A7F00E65-0B0C-4F1A-A069-B459032BD85A}" presName="horz1" presStyleCnt="0"/>
      <dgm:spPr/>
    </dgm:pt>
    <dgm:pt modelId="{9AC5551E-8FE0-4DF2-8895-FEB6EECA8297}" type="pres">
      <dgm:prSet presAssocID="{A7F00E65-0B0C-4F1A-A069-B459032BD85A}" presName="tx1" presStyleLbl="revTx" presStyleIdx="1" presStyleCnt="2"/>
      <dgm:spPr/>
      <dgm:t>
        <a:bodyPr/>
        <a:lstStyle/>
        <a:p>
          <a:endParaRPr lang="en-IE"/>
        </a:p>
      </dgm:t>
    </dgm:pt>
    <dgm:pt modelId="{8DC31151-B6A4-4743-8C0E-376844A14640}" type="pres">
      <dgm:prSet presAssocID="{A7F00E65-0B0C-4F1A-A069-B459032BD85A}" presName="vert1" presStyleCnt="0"/>
      <dgm:spPr/>
    </dgm:pt>
  </dgm:ptLst>
  <dgm:cxnLst>
    <dgm:cxn modelId="{40BF5DD3-8F38-43F6-8749-626BD8C94F47}" srcId="{4C1F5E12-898C-4783-A70C-54FFEA41E9A4}" destId="{A7F00E65-0B0C-4F1A-A069-B459032BD85A}" srcOrd="1" destOrd="0" parTransId="{29065346-EFC1-4B6E-88C8-CB9FF302FD24}" sibTransId="{A625FE29-BC25-4317-983A-F4A6BA4B14D2}"/>
    <dgm:cxn modelId="{0D2ACB70-B6E3-4536-99B3-CFE84729C0EA}" type="presOf" srcId="{A7F00E65-0B0C-4F1A-A069-B459032BD85A}" destId="{9AC5551E-8FE0-4DF2-8895-FEB6EECA8297}" srcOrd="0" destOrd="0" presId="urn:microsoft.com/office/officeart/2008/layout/LinedList"/>
    <dgm:cxn modelId="{69FCD8E4-E9F4-458F-92A4-05D72396B8F3}" type="presOf" srcId="{4C1F5E12-898C-4783-A70C-54FFEA41E9A4}" destId="{5E8654DB-761A-4C08-8385-9DC49C4F28CF}" srcOrd="0" destOrd="0" presId="urn:microsoft.com/office/officeart/2008/layout/LinedList"/>
    <dgm:cxn modelId="{023F0C4F-2677-4346-81EC-ED9B1227345F}" srcId="{4C1F5E12-898C-4783-A70C-54FFEA41E9A4}" destId="{938DB63F-F45A-42CC-B1B5-23D995F77D82}" srcOrd="0" destOrd="0" parTransId="{AB25504F-E3E8-4D36-905B-EC4481CF4A92}" sibTransId="{03EC0F1C-4051-41FC-AA4A-63FD73AF9B68}"/>
    <dgm:cxn modelId="{4D93F253-F396-4B0B-82F0-708EDF392277}" type="presOf" srcId="{938DB63F-F45A-42CC-B1B5-23D995F77D82}" destId="{8175CCE5-EB1F-4BB2-AE96-D290B8668C50}" srcOrd="0" destOrd="0" presId="urn:microsoft.com/office/officeart/2008/layout/LinedList"/>
    <dgm:cxn modelId="{D13D2B9A-EC94-43CC-AB15-529D086B4250}" type="presParOf" srcId="{5E8654DB-761A-4C08-8385-9DC49C4F28CF}" destId="{C559B8AB-E6C7-4DE7-8682-549AFB65861F}" srcOrd="0" destOrd="0" presId="urn:microsoft.com/office/officeart/2008/layout/LinedList"/>
    <dgm:cxn modelId="{DD6987D8-844A-4C9C-B47F-3052676F1C63}" type="presParOf" srcId="{5E8654DB-761A-4C08-8385-9DC49C4F28CF}" destId="{84BFA63E-E336-45EC-91B4-F83E8F7E0764}" srcOrd="1" destOrd="0" presId="urn:microsoft.com/office/officeart/2008/layout/LinedList"/>
    <dgm:cxn modelId="{3915E466-8931-4907-9129-E67A04F0AC74}" type="presParOf" srcId="{84BFA63E-E336-45EC-91B4-F83E8F7E0764}" destId="{8175CCE5-EB1F-4BB2-AE96-D290B8668C50}" srcOrd="0" destOrd="0" presId="urn:microsoft.com/office/officeart/2008/layout/LinedList"/>
    <dgm:cxn modelId="{81E2B212-1C2E-468D-9B40-CF5D6B037528}" type="presParOf" srcId="{84BFA63E-E336-45EC-91B4-F83E8F7E0764}" destId="{C946EC1B-93A1-48DA-B3DA-906459DE2942}" srcOrd="1" destOrd="0" presId="urn:microsoft.com/office/officeart/2008/layout/LinedList"/>
    <dgm:cxn modelId="{25D20C99-A423-4F9F-975B-80B341E54126}" type="presParOf" srcId="{5E8654DB-761A-4C08-8385-9DC49C4F28CF}" destId="{398DDDAA-1F7E-4B35-8715-5DB8A96C0BB2}" srcOrd="2" destOrd="0" presId="urn:microsoft.com/office/officeart/2008/layout/LinedList"/>
    <dgm:cxn modelId="{89EC6A87-5811-481D-98DC-9C5707D2E439}" type="presParOf" srcId="{5E8654DB-761A-4C08-8385-9DC49C4F28CF}" destId="{8120F2EA-E9AA-4046-B545-47F8D498E41B}" srcOrd="3" destOrd="0" presId="urn:microsoft.com/office/officeart/2008/layout/LinedList"/>
    <dgm:cxn modelId="{1C7AC65A-55EC-4668-B41C-3BDFF24AA093}" type="presParOf" srcId="{8120F2EA-E9AA-4046-B545-47F8D498E41B}" destId="{9AC5551E-8FE0-4DF2-8895-FEB6EECA8297}" srcOrd="0" destOrd="0" presId="urn:microsoft.com/office/officeart/2008/layout/LinedList"/>
    <dgm:cxn modelId="{72FFA510-3EE2-4918-8DA3-F69ABD8FFE9F}" type="presParOf" srcId="{8120F2EA-E9AA-4046-B545-47F8D498E41B}" destId="{8DC31151-B6A4-4743-8C0E-376844A146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311240-FD1A-43B9-9819-4653EB792E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69B26A3E-59C0-4AF2-9F08-07894A7D3B5E}">
      <dgm:prSet/>
      <dgm:spPr/>
      <dgm:t>
        <a:bodyPr/>
        <a:lstStyle/>
        <a:p>
          <a:pPr rtl="0"/>
          <a:r>
            <a:rPr lang="en-IE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As loss of identity- </a:t>
          </a:r>
          <a:r>
            <a:rPr lang="en-IE" dirty="0" smtClean="0"/>
            <a:t>that B </a:t>
          </a:r>
          <a:r>
            <a:rPr lang="en-IE" dirty="0" err="1" smtClean="0"/>
            <a:t>cepacia</a:t>
          </a:r>
          <a:r>
            <a:rPr lang="en-IE" dirty="0" smtClean="0"/>
            <a:t> can challenge one’s identity and leave one feeling alienated by CF group identity</a:t>
          </a:r>
          <a:endParaRPr lang="en-IE" dirty="0"/>
        </a:p>
      </dgm:t>
    </dgm:pt>
    <dgm:pt modelId="{8C51C503-0747-48AE-BCD9-5E0D5CCACB0B}" type="parTrans" cxnId="{4316BB01-AD5E-41C3-951A-38408BE15BC8}">
      <dgm:prSet/>
      <dgm:spPr/>
      <dgm:t>
        <a:bodyPr/>
        <a:lstStyle/>
        <a:p>
          <a:endParaRPr lang="en-IE"/>
        </a:p>
      </dgm:t>
    </dgm:pt>
    <dgm:pt modelId="{AD3508BA-2A8D-4DC3-9257-48F86214DDE5}" type="sibTrans" cxnId="{4316BB01-AD5E-41C3-951A-38408BE15BC8}">
      <dgm:prSet/>
      <dgm:spPr/>
      <dgm:t>
        <a:bodyPr/>
        <a:lstStyle/>
        <a:p>
          <a:endParaRPr lang="en-IE"/>
        </a:p>
      </dgm:t>
    </dgm:pt>
    <dgm:pt modelId="{1313E66E-FFEA-4A23-82B4-DE91C0E06622}">
      <dgm:prSet/>
      <dgm:spPr/>
      <dgm:t>
        <a:bodyPr/>
        <a:lstStyle/>
        <a:p>
          <a:pPr rtl="0"/>
          <a:r>
            <a:rPr lang="en-IE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Status condemned- </a:t>
          </a:r>
          <a:r>
            <a:rPr lang="en-IE" dirty="0" smtClean="0"/>
            <a:t>being colonised with BC brings with it the knowledge of a certain type of restricted future and an imagined earlier death. There is a loss of hope and normality.</a:t>
          </a:r>
          <a:endParaRPr lang="en-IE" dirty="0"/>
        </a:p>
      </dgm:t>
    </dgm:pt>
    <dgm:pt modelId="{4C8DB642-51DD-4185-8D64-F48D80C18292}" type="parTrans" cxnId="{42C08F17-B316-4BFF-A4E8-95BA3F66956A}">
      <dgm:prSet/>
      <dgm:spPr/>
      <dgm:t>
        <a:bodyPr/>
        <a:lstStyle/>
        <a:p>
          <a:endParaRPr lang="en-IE"/>
        </a:p>
      </dgm:t>
    </dgm:pt>
    <dgm:pt modelId="{4E4626C4-364B-410A-B5FC-53055E9B8BE5}" type="sibTrans" cxnId="{42C08F17-B316-4BFF-A4E8-95BA3F66956A}">
      <dgm:prSet/>
      <dgm:spPr/>
      <dgm:t>
        <a:bodyPr/>
        <a:lstStyle/>
        <a:p>
          <a:endParaRPr lang="en-IE"/>
        </a:p>
      </dgm:t>
    </dgm:pt>
    <dgm:pt modelId="{14BB3BC3-E733-42C2-A5E3-8A43DF1BD0BA}">
      <dgm:prSet/>
      <dgm:spPr/>
      <dgm:t>
        <a:bodyPr/>
        <a:lstStyle/>
        <a:p>
          <a:pPr rtl="0"/>
          <a:r>
            <a:rPr lang="en-IE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 am </a:t>
          </a:r>
          <a:r>
            <a:rPr lang="en-IE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Cepacia</a:t>
          </a:r>
          <a:r>
            <a:rPr lang="en-IE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IE" dirty="0" smtClean="0"/>
            <a:t>–making decisions about preventing cross infection is influenced by medical knowledge as well as human emotions and social information.</a:t>
          </a:r>
          <a:endParaRPr lang="en-IE" dirty="0"/>
        </a:p>
      </dgm:t>
    </dgm:pt>
    <dgm:pt modelId="{13DEE184-A822-4417-9810-DD5A9BE53F92}" type="parTrans" cxnId="{E3B5B88A-CE97-45C3-8A5A-5E217B267247}">
      <dgm:prSet/>
      <dgm:spPr/>
      <dgm:t>
        <a:bodyPr/>
        <a:lstStyle/>
        <a:p>
          <a:endParaRPr lang="en-IE"/>
        </a:p>
      </dgm:t>
    </dgm:pt>
    <dgm:pt modelId="{DC856767-B288-45A3-9240-0D3C516FCCCB}" type="sibTrans" cxnId="{E3B5B88A-CE97-45C3-8A5A-5E217B267247}">
      <dgm:prSet/>
      <dgm:spPr/>
      <dgm:t>
        <a:bodyPr/>
        <a:lstStyle/>
        <a:p>
          <a:endParaRPr lang="en-IE"/>
        </a:p>
      </dgm:t>
    </dgm:pt>
    <dgm:pt modelId="{721BD205-C292-4DA3-A2AD-87DB990A1C04}">
      <dgm:prSet/>
      <dgm:spPr/>
      <dgm:t>
        <a:bodyPr/>
        <a:lstStyle/>
        <a:p>
          <a:pPr rtl="0"/>
          <a:r>
            <a:rPr lang="en-IE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Responsibility for cross infection </a:t>
          </a:r>
          <a:r>
            <a:rPr lang="en-IE" dirty="0" smtClean="0"/>
            <a:t>is a burden and requires knowledge and understanding for both those with it and without</a:t>
          </a:r>
          <a:endParaRPr lang="en-IE" dirty="0"/>
        </a:p>
      </dgm:t>
    </dgm:pt>
    <dgm:pt modelId="{CE4F42B4-C3D0-4DB6-B533-A1975C9A42FA}" type="parTrans" cxnId="{2655B279-70DE-4769-88B0-EC29FEBBF01A}">
      <dgm:prSet/>
      <dgm:spPr/>
      <dgm:t>
        <a:bodyPr/>
        <a:lstStyle/>
        <a:p>
          <a:endParaRPr lang="en-IE"/>
        </a:p>
      </dgm:t>
    </dgm:pt>
    <dgm:pt modelId="{AEDC3063-CF64-45D6-95A9-DEC469ACA02B}" type="sibTrans" cxnId="{2655B279-70DE-4769-88B0-EC29FEBBF01A}">
      <dgm:prSet/>
      <dgm:spPr/>
      <dgm:t>
        <a:bodyPr/>
        <a:lstStyle/>
        <a:p>
          <a:endParaRPr lang="en-IE"/>
        </a:p>
      </dgm:t>
    </dgm:pt>
    <dgm:pt modelId="{61510CAB-9BBB-467B-AD43-0BB9F6416E17}" type="pres">
      <dgm:prSet presAssocID="{A3311240-FD1A-43B9-9819-4653EB792E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F366B285-2EDA-4D55-9B35-2ED5C3639E40}" type="pres">
      <dgm:prSet presAssocID="{69B26A3E-59C0-4AF2-9F08-07894A7D3B5E}" presName="thickLine" presStyleLbl="alignNode1" presStyleIdx="0" presStyleCnt="4"/>
      <dgm:spPr/>
    </dgm:pt>
    <dgm:pt modelId="{8486A204-8030-41E6-B7BD-850F497E4D92}" type="pres">
      <dgm:prSet presAssocID="{69B26A3E-59C0-4AF2-9F08-07894A7D3B5E}" presName="horz1" presStyleCnt="0"/>
      <dgm:spPr/>
    </dgm:pt>
    <dgm:pt modelId="{EE50325D-8349-41AD-A603-573370EDA13E}" type="pres">
      <dgm:prSet presAssocID="{69B26A3E-59C0-4AF2-9F08-07894A7D3B5E}" presName="tx1" presStyleLbl="revTx" presStyleIdx="0" presStyleCnt="4"/>
      <dgm:spPr/>
      <dgm:t>
        <a:bodyPr/>
        <a:lstStyle/>
        <a:p>
          <a:endParaRPr lang="en-IE"/>
        </a:p>
      </dgm:t>
    </dgm:pt>
    <dgm:pt modelId="{9381E1D2-0CDF-44A7-9B56-B1FA7A890090}" type="pres">
      <dgm:prSet presAssocID="{69B26A3E-59C0-4AF2-9F08-07894A7D3B5E}" presName="vert1" presStyleCnt="0"/>
      <dgm:spPr/>
    </dgm:pt>
    <dgm:pt modelId="{E88BFBCB-2882-4932-9FD6-083CA2538601}" type="pres">
      <dgm:prSet presAssocID="{1313E66E-FFEA-4A23-82B4-DE91C0E06622}" presName="thickLine" presStyleLbl="alignNode1" presStyleIdx="1" presStyleCnt="4"/>
      <dgm:spPr/>
    </dgm:pt>
    <dgm:pt modelId="{B198C9EC-8C23-439D-AB9D-855CBB4CA26C}" type="pres">
      <dgm:prSet presAssocID="{1313E66E-FFEA-4A23-82B4-DE91C0E06622}" presName="horz1" presStyleCnt="0"/>
      <dgm:spPr/>
    </dgm:pt>
    <dgm:pt modelId="{96BFAFA3-A1F3-4667-A0E5-BA25EFCD941A}" type="pres">
      <dgm:prSet presAssocID="{1313E66E-FFEA-4A23-82B4-DE91C0E06622}" presName="tx1" presStyleLbl="revTx" presStyleIdx="1" presStyleCnt="4"/>
      <dgm:spPr/>
      <dgm:t>
        <a:bodyPr/>
        <a:lstStyle/>
        <a:p>
          <a:endParaRPr lang="en-IE"/>
        </a:p>
      </dgm:t>
    </dgm:pt>
    <dgm:pt modelId="{25175865-F7E8-4E97-A78B-531F8B5371CA}" type="pres">
      <dgm:prSet presAssocID="{1313E66E-FFEA-4A23-82B4-DE91C0E06622}" presName="vert1" presStyleCnt="0"/>
      <dgm:spPr/>
    </dgm:pt>
    <dgm:pt modelId="{2225849D-9F7D-42B8-A5B2-8EC17D7C5FA1}" type="pres">
      <dgm:prSet presAssocID="{14BB3BC3-E733-42C2-A5E3-8A43DF1BD0BA}" presName="thickLine" presStyleLbl="alignNode1" presStyleIdx="2" presStyleCnt="4"/>
      <dgm:spPr/>
    </dgm:pt>
    <dgm:pt modelId="{49887DEB-6B89-4879-9844-875CD162AA4E}" type="pres">
      <dgm:prSet presAssocID="{14BB3BC3-E733-42C2-A5E3-8A43DF1BD0BA}" presName="horz1" presStyleCnt="0"/>
      <dgm:spPr/>
    </dgm:pt>
    <dgm:pt modelId="{71B48345-6153-4B79-8746-0990380EE6F3}" type="pres">
      <dgm:prSet presAssocID="{14BB3BC3-E733-42C2-A5E3-8A43DF1BD0BA}" presName="tx1" presStyleLbl="revTx" presStyleIdx="2" presStyleCnt="4"/>
      <dgm:spPr/>
      <dgm:t>
        <a:bodyPr/>
        <a:lstStyle/>
        <a:p>
          <a:endParaRPr lang="en-IE"/>
        </a:p>
      </dgm:t>
    </dgm:pt>
    <dgm:pt modelId="{C843560F-B781-45EB-B435-1F7101EB4FE9}" type="pres">
      <dgm:prSet presAssocID="{14BB3BC3-E733-42C2-A5E3-8A43DF1BD0BA}" presName="vert1" presStyleCnt="0"/>
      <dgm:spPr/>
    </dgm:pt>
    <dgm:pt modelId="{880D35C8-0E79-4CD4-9E58-37440EFB3D30}" type="pres">
      <dgm:prSet presAssocID="{721BD205-C292-4DA3-A2AD-87DB990A1C04}" presName="thickLine" presStyleLbl="alignNode1" presStyleIdx="3" presStyleCnt="4"/>
      <dgm:spPr/>
    </dgm:pt>
    <dgm:pt modelId="{59B98C75-3927-4C29-AA84-F3889CB3B20D}" type="pres">
      <dgm:prSet presAssocID="{721BD205-C292-4DA3-A2AD-87DB990A1C04}" presName="horz1" presStyleCnt="0"/>
      <dgm:spPr/>
    </dgm:pt>
    <dgm:pt modelId="{F9842380-B5D6-44A8-8ED8-FEEEE9E0E6EB}" type="pres">
      <dgm:prSet presAssocID="{721BD205-C292-4DA3-A2AD-87DB990A1C04}" presName="tx1" presStyleLbl="revTx" presStyleIdx="3" presStyleCnt="4"/>
      <dgm:spPr/>
      <dgm:t>
        <a:bodyPr/>
        <a:lstStyle/>
        <a:p>
          <a:endParaRPr lang="en-IE"/>
        </a:p>
      </dgm:t>
    </dgm:pt>
    <dgm:pt modelId="{A231D3EF-D4E5-401E-8148-4CB38D040E5F}" type="pres">
      <dgm:prSet presAssocID="{721BD205-C292-4DA3-A2AD-87DB990A1C04}" presName="vert1" presStyleCnt="0"/>
      <dgm:spPr/>
    </dgm:pt>
  </dgm:ptLst>
  <dgm:cxnLst>
    <dgm:cxn modelId="{23431131-AAEC-41FB-A7D3-B14F1520BA4E}" type="presOf" srcId="{69B26A3E-59C0-4AF2-9F08-07894A7D3B5E}" destId="{EE50325D-8349-41AD-A603-573370EDA13E}" srcOrd="0" destOrd="0" presId="urn:microsoft.com/office/officeart/2008/layout/LinedList"/>
    <dgm:cxn modelId="{E3B5B88A-CE97-45C3-8A5A-5E217B267247}" srcId="{A3311240-FD1A-43B9-9819-4653EB792E64}" destId="{14BB3BC3-E733-42C2-A5E3-8A43DF1BD0BA}" srcOrd="2" destOrd="0" parTransId="{13DEE184-A822-4417-9810-DD5A9BE53F92}" sibTransId="{DC856767-B288-45A3-9240-0D3C516FCCCB}"/>
    <dgm:cxn modelId="{2655B279-70DE-4769-88B0-EC29FEBBF01A}" srcId="{A3311240-FD1A-43B9-9819-4653EB792E64}" destId="{721BD205-C292-4DA3-A2AD-87DB990A1C04}" srcOrd="3" destOrd="0" parTransId="{CE4F42B4-C3D0-4DB6-B533-A1975C9A42FA}" sibTransId="{AEDC3063-CF64-45D6-95A9-DEC469ACA02B}"/>
    <dgm:cxn modelId="{A7477792-88EF-4790-A9CE-310C23E9D029}" type="presOf" srcId="{721BD205-C292-4DA3-A2AD-87DB990A1C04}" destId="{F9842380-B5D6-44A8-8ED8-FEEEE9E0E6EB}" srcOrd="0" destOrd="0" presId="urn:microsoft.com/office/officeart/2008/layout/LinedList"/>
    <dgm:cxn modelId="{42C08F17-B316-4BFF-A4E8-95BA3F66956A}" srcId="{A3311240-FD1A-43B9-9819-4653EB792E64}" destId="{1313E66E-FFEA-4A23-82B4-DE91C0E06622}" srcOrd="1" destOrd="0" parTransId="{4C8DB642-51DD-4185-8D64-F48D80C18292}" sibTransId="{4E4626C4-364B-410A-B5FC-53055E9B8BE5}"/>
    <dgm:cxn modelId="{D1534B61-5CA8-473B-9AA0-A24B7BC51A36}" type="presOf" srcId="{14BB3BC3-E733-42C2-A5E3-8A43DF1BD0BA}" destId="{71B48345-6153-4B79-8746-0990380EE6F3}" srcOrd="0" destOrd="0" presId="urn:microsoft.com/office/officeart/2008/layout/LinedList"/>
    <dgm:cxn modelId="{ECE2F833-920F-4D07-BC2C-35A8BE342CB7}" type="presOf" srcId="{A3311240-FD1A-43B9-9819-4653EB792E64}" destId="{61510CAB-9BBB-467B-AD43-0BB9F6416E17}" srcOrd="0" destOrd="0" presId="urn:microsoft.com/office/officeart/2008/layout/LinedList"/>
    <dgm:cxn modelId="{2E49BB0D-7BD1-4562-A949-DB52017C91F6}" type="presOf" srcId="{1313E66E-FFEA-4A23-82B4-DE91C0E06622}" destId="{96BFAFA3-A1F3-4667-A0E5-BA25EFCD941A}" srcOrd="0" destOrd="0" presId="urn:microsoft.com/office/officeart/2008/layout/LinedList"/>
    <dgm:cxn modelId="{4316BB01-AD5E-41C3-951A-38408BE15BC8}" srcId="{A3311240-FD1A-43B9-9819-4653EB792E64}" destId="{69B26A3E-59C0-4AF2-9F08-07894A7D3B5E}" srcOrd="0" destOrd="0" parTransId="{8C51C503-0747-48AE-BCD9-5E0D5CCACB0B}" sibTransId="{AD3508BA-2A8D-4DC3-9257-48F86214DDE5}"/>
    <dgm:cxn modelId="{809DDCAD-070A-4F34-ABFF-C0EB5E2FD3F1}" type="presParOf" srcId="{61510CAB-9BBB-467B-AD43-0BB9F6416E17}" destId="{F366B285-2EDA-4D55-9B35-2ED5C3639E40}" srcOrd="0" destOrd="0" presId="urn:microsoft.com/office/officeart/2008/layout/LinedList"/>
    <dgm:cxn modelId="{0031A21C-3A16-422A-94DD-20D64CD5A573}" type="presParOf" srcId="{61510CAB-9BBB-467B-AD43-0BB9F6416E17}" destId="{8486A204-8030-41E6-B7BD-850F497E4D92}" srcOrd="1" destOrd="0" presId="urn:microsoft.com/office/officeart/2008/layout/LinedList"/>
    <dgm:cxn modelId="{0EC93DCD-8955-4152-BD7F-DE2DB5FA9F8A}" type="presParOf" srcId="{8486A204-8030-41E6-B7BD-850F497E4D92}" destId="{EE50325D-8349-41AD-A603-573370EDA13E}" srcOrd="0" destOrd="0" presId="urn:microsoft.com/office/officeart/2008/layout/LinedList"/>
    <dgm:cxn modelId="{377B14F5-021E-4AAD-A3A1-6D6959206CF1}" type="presParOf" srcId="{8486A204-8030-41E6-B7BD-850F497E4D92}" destId="{9381E1D2-0CDF-44A7-9B56-B1FA7A890090}" srcOrd="1" destOrd="0" presId="urn:microsoft.com/office/officeart/2008/layout/LinedList"/>
    <dgm:cxn modelId="{DA7D1475-CE3E-4D58-AD81-552E87DF83CF}" type="presParOf" srcId="{61510CAB-9BBB-467B-AD43-0BB9F6416E17}" destId="{E88BFBCB-2882-4932-9FD6-083CA2538601}" srcOrd="2" destOrd="0" presId="urn:microsoft.com/office/officeart/2008/layout/LinedList"/>
    <dgm:cxn modelId="{CCC4A927-45D8-4B00-BA6F-B9438F41CAD1}" type="presParOf" srcId="{61510CAB-9BBB-467B-AD43-0BB9F6416E17}" destId="{B198C9EC-8C23-439D-AB9D-855CBB4CA26C}" srcOrd="3" destOrd="0" presId="urn:microsoft.com/office/officeart/2008/layout/LinedList"/>
    <dgm:cxn modelId="{F7D92D25-6276-461B-9DA9-78362E500AB1}" type="presParOf" srcId="{B198C9EC-8C23-439D-AB9D-855CBB4CA26C}" destId="{96BFAFA3-A1F3-4667-A0E5-BA25EFCD941A}" srcOrd="0" destOrd="0" presId="urn:microsoft.com/office/officeart/2008/layout/LinedList"/>
    <dgm:cxn modelId="{7CF6E523-B57B-4D67-9CA6-7410D2D93474}" type="presParOf" srcId="{B198C9EC-8C23-439D-AB9D-855CBB4CA26C}" destId="{25175865-F7E8-4E97-A78B-531F8B5371CA}" srcOrd="1" destOrd="0" presId="urn:microsoft.com/office/officeart/2008/layout/LinedList"/>
    <dgm:cxn modelId="{E067914F-C3E2-4D45-9782-D422C72DF87A}" type="presParOf" srcId="{61510CAB-9BBB-467B-AD43-0BB9F6416E17}" destId="{2225849D-9F7D-42B8-A5B2-8EC17D7C5FA1}" srcOrd="4" destOrd="0" presId="urn:microsoft.com/office/officeart/2008/layout/LinedList"/>
    <dgm:cxn modelId="{0A1570D8-13DB-460B-933B-C970B2E428D2}" type="presParOf" srcId="{61510CAB-9BBB-467B-AD43-0BB9F6416E17}" destId="{49887DEB-6B89-4879-9844-875CD162AA4E}" srcOrd="5" destOrd="0" presId="urn:microsoft.com/office/officeart/2008/layout/LinedList"/>
    <dgm:cxn modelId="{6EF319D0-7B1D-408F-9713-7B00365E6589}" type="presParOf" srcId="{49887DEB-6B89-4879-9844-875CD162AA4E}" destId="{71B48345-6153-4B79-8746-0990380EE6F3}" srcOrd="0" destOrd="0" presId="urn:microsoft.com/office/officeart/2008/layout/LinedList"/>
    <dgm:cxn modelId="{9557A1C7-FD3B-411E-842A-6198D4CA2DB1}" type="presParOf" srcId="{49887DEB-6B89-4879-9844-875CD162AA4E}" destId="{C843560F-B781-45EB-B435-1F7101EB4FE9}" srcOrd="1" destOrd="0" presId="urn:microsoft.com/office/officeart/2008/layout/LinedList"/>
    <dgm:cxn modelId="{E0EE0F20-3A54-4202-9D0F-B63B526D5BD7}" type="presParOf" srcId="{61510CAB-9BBB-467B-AD43-0BB9F6416E17}" destId="{880D35C8-0E79-4CD4-9E58-37440EFB3D30}" srcOrd="6" destOrd="0" presId="urn:microsoft.com/office/officeart/2008/layout/LinedList"/>
    <dgm:cxn modelId="{DE92FBC5-9305-4B6E-B8B7-7087816492E6}" type="presParOf" srcId="{61510CAB-9BBB-467B-AD43-0BB9F6416E17}" destId="{59B98C75-3927-4C29-AA84-F3889CB3B20D}" srcOrd="7" destOrd="0" presId="urn:microsoft.com/office/officeart/2008/layout/LinedList"/>
    <dgm:cxn modelId="{AC2507C0-C22C-404F-88B3-7594EBB27F33}" type="presParOf" srcId="{59B98C75-3927-4C29-AA84-F3889CB3B20D}" destId="{F9842380-B5D6-44A8-8ED8-FEEEE9E0E6EB}" srcOrd="0" destOrd="0" presId="urn:microsoft.com/office/officeart/2008/layout/LinedList"/>
    <dgm:cxn modelId="{8BDB8A6F-B157-4E9C-841C-1775BD902B4C}" type="presParOf" srcId="{59B98C75-3927-4C29-AA84-F3889CB3B20D}" destId="{A231D3EF-D4E5-401E-8148-4CB38D040E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BA40909-A04E-47D1-9783-D6ED8ECB59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BE0B13E-5448-4CA9-9DF2-B9A970034531}">
      <dgm:prSet/>
      <dgm:spPr/>
      <dgm:t>
        <a:bodyPr/>
        <a:lstStyle/>
        <a:p>
          <a:pPr rtl="0"/>
          <a:r>
            <a:rPr lang="en-IE" dirty="0" smtClean="0"/>
            <a:t>How this information is given can affect how patients copes with it</a:t>
          </a:r>
          <a:endParaRPr lang="en-IE" dirty="0"/>
        </a:p>
      </dgm:t>
    </dgm:pt>
    <dgm:pt modelId="{F0664335-F308-497F-A4EE-AD7019CC6153}" type="parTrans" cxnId="{69107CED-64AF-4CB7-816C-51D8E284005B}">
      <dgm:prSet/>
      <dgm:spPr/>
      <dgm:t>
        <a:bodyPr/>
        <a:lstStyle/>
        <a:p>
          <a:endParaRPr lang="en-IE"/>
        </a:p>
      </dgm:t>
    </dgm:pt>
    <dgm:pt modelId="{5A21ADFE-7E63-4139-9E12-1BE1C101E12E}" type="sibTrans" cxnId="{69107CED-64AF-4CB7-816C-51D8E284005B}">
      <dgm:prSet/>
      <dgm:spPr/>
      <dgm:t>
        <a:bodyPr/>
        <a:lstStyle/>
        <a:p>
          <a:endParaRPr lang="en-IE"/>
        </a:p>
      </dgm:t>
    </dgm:pt>
    <dgm:pt modelId="{58E903BA-4A14-468F-94BF-61A656054895}">
      <dgm:prSet/>
      <dgm:spPr/>
      <dgm:t>
        <a:bodyPr/>
        <a:lstStyle/>
        <a:p>
          <a:pPr rtl="0"/>
          <a:endParaRPr lang="en-IE" dirty="0"/>
        </a:p>
      </dgm:t>
    </dgm:pt>
    <dgm:pt modelId="{0DE815D2-5E8C-47A2-9FB8-FACB1A9E1DEB}" type="parTrans" cxnId="{59935C87-9077-4AC5-BF72-3251BFDE553C}">
      <dgm:prSet/>
      <dgm:spPr/>
      <dgm:t>
        <a:bodyPr/>
        <a:lstStyle/>
        <a:p>
          <a:endParaRPr lang="en-IE"/>
        </a:p>
      </dgm:t>
    </dgm:pt>
    <dgm:pt modelId="{E35302BE-59BC-4399-9A0F-E5D49FCC0B7E}" type="sibTrans" cxnId="{59935C87-9077-4AC5-BF72-3251BFDE553C}">
      <dgm:prSet/>
      <dgm:spPr/>
      <dgm:t>
        <a:bodyPr/>
        <a:lstStyle/>
        <a:p>
          <a:endParaRPr lang="en-IE"/>
        </a:p>
      </dgm:t>
    </dgm:pt>
    <dgm:pt modelId="{866AFA39-A521-470C-B252-9EEE31D881AC}" type="pres">
      <dgm:prSet presAssocID="{2BA40909-A04E-47D1-9783-D6ED8ECB59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24D8223F-EE05-4695-A5C5-E97EEFB322C9}" type="pres">
      <dgm:prSet presAssocID="{9BE0B13E-5448-4CA9-9DF2-B9A970034531}" presName="thickLine" presStyleLbl="alignNode1" presStyleIdx="0" presStyleCnt="2"/>
      <dgm:spPr/>
    </dgm:pt>
    <dgm:pt modelId="{4632E3F1-6C5D-4AAF-84E8-FC96CD91809C}" type="pres">
      <dgm:prSet presAssocID="{9BE0B13E-5448-4CA9-9DF2-B9A970034531}" presName="horz1" presStyleCnt="0"/>
      <dgm:spPr/>
    </dgm:pt>
    <dgm:pt modelId="{31C0E630-1639-4EC3-B55A-90CEB78DC7E1}" type="pres">
      <dgm:prSet presAssocID="{9BE0B13E-5448-4CA9-9DF2-B9A970034531}" presName="tx1" presStyleLbl="revTx" presStyleIdx="0" presStyleCnt="2"/>
      <dgm:spPr/>
      <dgm:t>
        <a:bodyPr/>
        <a:lstStyle/>
        <a:p>
          <a:endParaRPr lang="en-IE"/>
        </a:p>
      </dgm:t>
    </dgm:pt>
    <dgm:pt modelId="{2F795DFD-E8C8-49E0-8FCA-D488F508AD58}" type="pres">
      <dgm:prSet presAssocID="{9BE0B13E-5448-4CA9-9DF2-B9A970034531}" presName="vert1" presStyleCnt="0"/>
      <dgm:spPr/>
    </dgm:pt>
    <dgm:pt modelId="{42C8000E-EF6B-4210-81B9-AE5ED1405B89}" type="pres">
      <dgm:prSet presAssocID="{58E903BA-4A14-468F-94BF-61A656054895}" presName="thickLine" presStyleLbl="alignNode1" presStyleIdx="1" presStyleCnt="2"/>
      <dgm:spPr/>
    </dgm:pt>
    <dgm:pt modelId="{FA0AA0AB-96F5-45CA-A440-03D372F1A7DC}" type="pres">
      <dgm:prSet presAssocID="{58E903BA-4A14-468F-94BF-61A656054895}" presName="horz1" presStyleCnt="0"/>
      <dgm:spPr/>
    </dgm:pt>
    <dgm:pt modelId="{59CB6E82-FC60-40E9-99FA-EBB816AE8C9B}" type="pres">
      <dgm:prSet presAssocID="{58E903BA-4A14-468F-94BF-61A656054895}" presName="tx1" presStyleLbl="revTx" presStyleIdx="1" presStyleCnt="2"/>
      <dgm:spPr/>
      <dgm:t>
        <a:bodyPr/>
        <a:lstStyle/>
        <a:p>
          <a:endParaRPr lang="en-IE"/>
        </a:p>
      </dgm:t>
    </dgm:pt>
    <dgm:pt modelId="{8736EFF5-3D46-483A-8018-B43A7AC0FB0E}" type="pres">
      <dgm:prSet presAssocID="{58E903BA-4A14-468F-94BF-61A656054895}" presName="vert1" presStyleCnt="0"/>
      <dgm:spPr/>
    </dgm:pt>
  </dgm:ptLst>
  <dgm:cxnLst>
    <dgm:cxn modelId="{69107CED-64AF-4CB7-816C-51D8E284005B}" srcId="{2BA40909-A04E-47D1-9783-D6ED8ECB591C}" destId="{9BE0B13E-5448-4CA9-9DF2-B9A970034531}" srcOrd="0" destOrd="0" parTransId="{F0664335-F308-497F-A4EE-AD7019CC6153}" sibTransId="{5A21ADFE-7E63-4139-9E12-1BE1C101E12E}"/>
    <dgm:cxn modelId="{75F7323E-CD3C-4E49-9904-AE274EE07049}" type="presOf" srcId="{58E903BA-4A14-468F-94BF-61A656054895}" destId="{59CB6E82-FC60-40E9-99FA-EBB816AE8C9B}" srcOrd="0" destOrd="0" presId="urn:microsoft.com/office/officeart/2008/layout/LinedList"/>
    <dgm:cxn modelId="{94175E6D-0E9C-43CA-AE82-554615B5F41E}" type="presOf" srcId="{2BA40909-A04E-47D1-9783-D6ED8ECB591C}" destId="{866AFA39-A521-470C-B252-9EEE31D881AC}" srcOrd="0" destOrd="0" presId="urn:microsoft.com/office/officeart/2008/layout/LinedList"/>
    <dgm:cxn modelId="{59935C87-9077-4AC5-BF72-3251BFDE553C}" srcId="{2BA40909-A04E-47D1-9783-D6ED8ECB591C}" destId="{58E903BA-4A14-468F-94BF-61A656054895}" srcOrd="1" destOrd="0" parTransId="{0DE815D2-5E8C-47A2-9FB8-FACB1A9E1DEB}" sibTransId="{E35302BE-59BC-4399-9A0F-E5D49FCC0B7E}"/>
    <dgm:cxn modelId="{07B7DD82-C8C7-4C27-A4B7-C58A3C6CEA1C}" type="presOf" srcId="{9BE0B13E-5448-4CA9-9DF2-B9A970034531}" destId="{31C0E630-1639-4EC3-B55A-90CEB78DC7E1}" srcOrd="0" destOrd="0" presId="urn:microsoft.com/office/officeart/2008/layout/LinedList"/>
    <dgm:cxn modelId="{D8676237-90D5-479E-8297-594A390989ED}" type="presParOf" srcId="{866AFA39-A521-470C-B252-9EEE31D881AC}" destId="{24D8223F-EE05-4695-A5C5-E97EEFB322C9}" srcOrd="0" destOrd="0" presId="urn:microsoft.com/office/officeart/2008/layout/LinedList"/>
    <dgm:cxn modelId="{AFC5BC97-E21F-40EE-8D28-5105F7891266}" type="presParOf" srcId="{866AFA39-A521-470C-B252-9EEE31D881AC}" destId="{4632E3F1-6C5D-4AAF-84E8-FC96CD91809C}" srcOrd="1" destOrd="0" presId="urn:microsoft.com/office/officeart/2008/layout/LinedList"/>
    <dgm:cxn modelId="{D6879AD7-41A2-4E75-906B-B22429334763}" type="presParOf" srcId="{4632E3F1-6C5D-4AAF-84E8-FC96CD91809C}" destId="{31C0E630-1639-4EC3-B55A-90CEB78DC7E1}" srcOrd="0" destOrd="0" presId="urn:microsoft.com/office/officeart/2008/layout/LinedList"/>
    <dgm:cxn modelId="{A89F7724-16A0-437B-B75D-CE8F52E85F9A}" type="presParOf" srcId="{4632E3F1-6C5D-4AAF-84E8-FC96CD91809C}" destId="{2F795DFD-E8C8-49E0-8FCA-D488F508AD58}" srcOrd="1" destOrd="0" presId="urn:microsoft.com/office/officeart/2008/layout/LinedList"/>
    <dgm:cxn modelId="{3347D867-0B21-4B50-95D3-4F5916ECA56C}" type="presParOf" srcId="{866AFA39-A521-470C-B252-9EEE31D881AC}" destId="{42C8000E-EF6B-4210-81B9-AE5ED1405B89}" srcOrd="2" destOrd="0" presId="urn:microsoft.com/office/officeart/2008/layout/LinedList"/>
    <dgm:cxn modelId="{BAB79946-6BB9-4C5A-AE5F-E059EDECE1E8}" type="presParOf" srcId="{866AFA39-A521-470C-B252-9EEE31D881AC}" destId="{FA0AA0AB-96F5-45CA-A440-03D372F1A7DC}" srcOrd="3" destOrd="0" presId="urn:microsoft.com/office/officeart/2008/layout/LinedList"/>
    <dgm:cxn modelId="{ACAB1ABE-62F9-46CA-AD1D-FE31EAF4B5D6}" type="presParOf" srcId="{FA0AA0AB-96F5-45CA-A440-03D372F1A7DC}" destId="{59CB6E82-FC60-40E9-99FA-EBB816AE8C9B}" srcOrd="0" destOrd="0" presId="urn:microsoft.com/office/officeart/2008/layout/LinedList"/>
    <dgm:cxn modelId="{DD80E7CB-3330-4557-B361-F5A084AEF914}" type="presParOf" srcId="{FA0AA0AB-96F5-45CA-A440-03D372F1A7DC}" destId="{8736EFF5-3D46-483A-8018-B43A7AC0FB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54A4C1-635D-43C2-BF15-204E47283C0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61D70A2A-5628-4A2D-9786-A35C928FCEBE}">
      <dgm:prSet/>
      <dgm:spPr/>
      <dgm:t>
        <a:bodyPr/>
        <a:lstStyle/>
        <a:p>
          <a:pPr rtl="0"/>
          <a:r>
            <a:rPr lang="en-IE" smtClean="0"/>
            <a:t>The in line air sterilization unit utilizes Active Pure technology consisting of Special UV lightening and photocatalyst equipment which creates an advanced D oxidation process containing several oxidizers.</a:t>
          </a:r>
          <a:endParaRPr lang="en-IE"/>
        </a:p>
      </dgm:t>
    </dgm:pt>
    <dgm:pt modelId="{E163AE41-E7CA-4E7E-AF11-30E9732DABA1}" type="parTrans" cxnId="{8D8E533C-CA75-471E-8CEA-18135DE4B31F}">
      <dgm:prSet/>
      <dgm:spPr/>
      <dgm:t>
        <a:bodyPr/>
        <a:lstStyle/>
        <a:p>
          <a:endParaRPr lang="en-IE"/>
        </a:p>
      </dgm:t>
    </dgm:pt>
    <dgm:pt modelId="{68156538-4FB5-4ECF-A26C-861D9EBD1356}" type="sibTrans" cxnId="{8D8E533C-CA75-471E-8CEA-18135DE4B31F}">
      <dgm:prSet/>
      <dgm:spPr/>
      <dgm:t>
        <a:bodyPr/>
        <a:lstStyle/>
        <a:p>
          <a:endParaRPr lang="en-IE"/>
        </a:p>
      </dgm:t>
    </dgm:pt>
    <dgm:pt modelId="{4E95874E-2040-48C2-9228-AF0373B93455}">
      <dgm:prSet/>
      <dgm:spPr/>
      <dgm:t>
        <a:bodyPr/>
        <a:lstStyle/>
        <a:p>
          <a:pPr rtl="0"/>
          <a:r>
            <a:rPr lang="en-IE" smtClean="0"/>
            <a:t>This system substantially reduces odours and microbial population</a:t>
          </a:r>
          <a:endParaRPr lang="en-IE"/>
        </a:p>
      </dgm:t>
    </dgm:pt>
    <dgm:pt modelId="{728C6056-4B31-4357-B42A-F3ECA2A7832E}" type="parTrans" cxnId="{1C6C22A5-D4D6-4784-A5A9-54C5DB85C0EC}">
      <dgm:prSet/>
      <dgm:spPr/>
      <dgm:t>
        <a:bodyPr/>
        <a:lstStyle/>
        <a:p>
          <a:endParaRPr lang="en-IE"/>
        </a:p>
      </dgm:t>
    </dgm:pt>
    <dgm:pt modelId="{AA478433-494E-4FF4-A361-7AD894692F98}" type="sibTrans" cxnId="{1C6C22A5-D4D6-4784-A5A9-54C5DB85C0EC}">
      <dgm:prSet/>
      <dgm:spPr/>
      <dgm:t>
        <a:bodyPr/>
        <a:lstStyle/>
        <a:p>
          <a:endParaRPr lang="en-IE"/>
        </a:p>
      </dgm:t>
    </dgm:pt>
    <dgm:pt modelId="{FBA81B84-AC25-4697-A9AD-C1D7DABB49AA}">
      <dgm:prSet/>
      <dgm:spPr/>
      <dgm:t>
        <a:bodyPr/>
        <a:lstStyle/>
        <a:p>
          <a:pPr rtl="0"/>
          <a:r>
            <a:rPr lang="en-IE" smtClean="0"/>
            <a:t>Aim of this is to provide clean air to a high standard for our CF Unit</a:t>
          </a:r>
          <a:endParaRPr lang="en-IE"/>
        </a:p>
      </dgm:t>
    </dgm:pt>
    <dgm:pt modelId="{F0399BC7-541D-4483-8E67-A7BC1D0DE615}" type="parTrans" cxnId="{88991E87-79C2-47A3-BD63-BE9BA8B26265}">
      <dgm:prSet/>
      <dgm:spPr/>
      <dgm:t>
        <a:bodyPr/>
        <a:lstStyle/>
        <a:p>
          <a:endParaRPr lang="en-IE"/>
        </a:p>
      </dgm:t>
    </dgm:pt>
    <dgm:pt modelId="{3FC9B625-6444-4171-AB1B-1845BF05ED46}" type="sibTrans" cxnId="{88991E87-79C2-47A3-BD63-BE9BA8B26265}">
      <dgm:prSet/>
      <dgm:spPr/>
      <dgm:t>
        <a:bodyPr/>
        <a:lstStyle/>
        <a:p>
          <a:endParaRPr lang="en-IE"/>
        </a:p>
      </dgm:t>
    </dgm:pt>
    <dgm:pt modelId="{D6C17D00-8F72-4E7C-B2C3-D6A6103AA296}" type="pres">
      <dgm:prSet presAssocID="{1B54A4C1-635D-43C2-BF15-204E47283C0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18B290A6-F2A6-41EA-B951-24F32799997F}" type="pres">
      <dgm:prSet presAssocID="{61D70A2A-5628-4A2D-9786-A35C928FCEBE}" presName="thickLine" presStyleLbl="alignNode1" presStyleIdx="0" presStyleCnt="3"/>
      <dgm:spPr/>
    </dgm:pt>
    <dgm:pt modelId="{C920D69A-77DF-4AB6-A83F-3CA5DC71FAC4}" type="pres">
      <dgm:prSet presAssocID="{61D70A2A-5628-4A2D-9786-A35C928FCEBE}" presName="horz1" presStyleCnt="0"/>
      <dgm:spPr/>
    </dgm:pt>
    <dgm:pt modelId="{863F0EB3-92CF-47B9-A947-C47DEF223A18}" type="pres">
      <dgm:prSet presAssocID="{61D70A2A-5628-4A2D-9786-A35C928FCEBE}" presName="tx1" presStyleLbl="revTx" presStyleIdx="0" presStyleCnt="3"/>
      <dgm:spPr/>
      <dgm:t>
        <a:bodyPr/>
        <a:lstStyle/>
        <a:p>
          <a:endParaRPr lang="en-IE"/>
        </a:p>
      </dgm:t>
    </dgm:pt>
    <dgm:pt modelId="{7EF2ADF2-8B38-4763-866B-0455B7357F6A}" type="pres">
      <dgm:prSet presAssocID="{61D70A2A-5628-4A2D-9786-A35C928FCEBE}" presName="vert1" presStyleCnt="0"/>
      <dgm:spPr/>
    </dgm:pt>
    <dgm:pt modelId="{850120E0-F121-42B5-8FFA-89CF82089334}" type="pres">
      <dgm:prSet presAssocID="{4E95874E-2040-48C2-9228-AF0373B93455}" presName="thickLine" presStyleLbl="alignNode1" presStyleIdx="1" presStyleCnt="3"/>
      <dgm:spPr/>
    </dgm:pt>
    <dgm:pt modelId="{D41FCD9A-13A9-4D5E-9139-A70343DEA086}" type="pres">
      <dgm:prSet presAssocID="{4E95874E-2040-48C2-9228-AF0373B93455}" presName="horz1" presStyleCnt="0"/>
      <dgm:spPr/>
    </dgm:pt>
    <dgm:pt modelId="{F43EBBC7-9453-4CD8-B3DC-FDE6F92A8FD3}" type="pres">
      <dgm:prSet presAssocID="{4E95874E-2040-48C2-9228-AF0373B93455}" presName="tx1" presStyleLbl="revTx" presStyleIdx="1" presStyleCnt="3"/>
      <dgm:spPr/>
      <dgm:t>
        <a:bodyPr/>
        <a:lstStyle/>
        <a:p>
          <a:endParaRPr lang="en-IE"/>
        </a:p>
      </dgm:t>
    </dgm:pt>
    <dgm:pt modelId="{19EE6ED3-672F-4E14-95BE-3FA5E75B9C59}" type="pres">
      <dgm:prSet presAssocID="{4E95874E-2040-48C2-9228-AF0373B93455}" presName="vert1" presStyleCnt="0"/>
      <dgm:spPr/>
    </dgm:pt>
    <dgm:pt modelId="{44C5C528-E5FB-48E6-A93B-BC625759CFD9}" type="pres">
      <dgm:prSet presAssocID="{FBA81B84-AC25-4697-A9AD-C1D7DABB49AA}" presName="thickLine" presStyleLbl="alignNode1" presStyleIdx="2" presStyleCnt="3"/>
      <dgm:spPr/>
    </dgm:pt>
    <dgm:pt modelId="{FD9C72F3-9000-4545-A1A5-0F6A56B62711}" type="pres">
      <dgm:prSet presAssocID="{FBA81B84-AC25-4697-A9AD-C1D7DABB49AA}" presName="horz1" presStyleCnt="0"/>
      <dgm:spPr/>
    </dgm:pt>
    <dgm:pt modelId="{7D24F10B-3F7F-4C69-ABF4-98D0FFA550FF}" type="pres">
      <dgm:prSet presAssocID="{FBA81B84-AC25-4697-A9AD-C1D7DABB49AA}" presName="tx1" presStyleLbl="revTx" presStyleIdx="2" presStyleCnt="3"/>
      <dgm:spPr/>
      <dgm:t>
        <a:bodyPr/>
        <a:lstStyle/>
        <a:p>
          <a:endParaRPr lang="en-IE"/>
        </a:p>
      </dgm:t>
    </dgm:pt>
    <dgm:pt modelId="{22452834-A0E3-4850-9B47-1351EAFBC3B1}" type="pres">
      <dgm:prSet presAssocID="{FBA81B84-AC25-4697-A9AD-C1D7DABB49AA}" presName="vert1" presStyleCnt="0"/>
      <dgm:spPr/>
    </dgm:pt>
  </dgm:ptLst>
  <dgm:cxnLst>
    <dgm:cxn modelId="{8D8E6DDD-F7FC-405E-960A-8FCBC138A9A6}" type="presOf" srcId="{FBA81B84-AC25-4697-A9AD-C1D7DABB49AA}" destId="{7D24F10B-3F7F-4C69-ABF4-98D0FFA550FF}" srcOrd="0" destOrd="0" presId="urn:microsoft.com/office/officeart/2008/layout/LinedList"/>
    <dgm:cxn modelId="{1C6C22A5-D4D6-4784-A5A9-54C5DB85C0EC}" srcId="{1B54A4C1-635D-43C2-BF15-204E47283C0E}" destId="{4E95874E-2040-48C2-9228-AF0373B93455}" srcOrd="1" destOrd="0" parTransId="{728C6056-4B31-4357-B42A-F3ECA2A7832E}" sibTransId="{AA478433-494E-4FF4-A361-7AD894692F98}"/>
    <dgm:cxn modelId="{6E60F708-153B-4788-BF2A-440101E8AF1F}" type="presOf" srcId="{61D70A2A-5628-4A2D-9786-A35C928FCEBE}" destId="{863F0EB3-92CF-47B9-A947-C47DEF223A18}" srcOrd="0" destOrd="0" presId="urn:microsoft.com/office/officeart/2008/layout/LinedList"/>
    <dgm:cxn modelId="{DD3C38F2-E41A-4A86-B0AD-02B80A669CF1}" type="presOf" srcId="{1B54A4C1-635D-43C2-BF15-204E47283C0E}" destId="{D6C17D00-8F72-4E7C-B2C3-D6A6103AA296}" srcOrd="0" destOrd="0" presId="urn:microsoft.com/office/officeart/2008/layout/LinedList"/>
    <dgm:cxn modelId="{8D8E533C-CA75-471E-8CEA-18135DE4B31F}" srcId="{1B54A4C1-635D-43C2-BF15-204E47283C0E}" destId="{61D70A2A-5628-4A2D-9786-A35C928FCEBE}" srcOrd="0" destOrd="0" parTransId="{E163AE41-E7CA-4E7E-AF11-30E9732DABA1}" sibTransId="{68156538-4FB5-4ECF-A26C-861D9EBD1356}"/>
    <dgm:cxn modelId="{88991E87-79C2-47A3-BD63-BE9BA8B26265}" srcId="{1B54A4C1-635D-43C2-BF15-204E47283C0E}" destId="{FBA81B84-AC25-4697-A9AD-C1D7DABB49AA}" srcOrd="2" destOrd="0" parTransId="{F0399BC7-541D-4483-8E67-A7BC1D0DE615}" sibTransId="{3FC9B625-6444-4171-AB1B-1845BF05ED46}"/>
    <dgm:cxn modelId="{C03DAE7F-F480-4F76-9E5D-82CF0D74185F}" type="presOf" srcId="{4E95874E-2040-48C2-9228-AF0373B93455}" destId="{F43EBBC7-9453-4CD8-B3DC-FDE6F92A8FD3}" srcOrd="0" destOrd="0" presId="urn:microsoft.com/office/officeart/2008/layout/LinedList"/>
    <dgm:cxn modelId="{BD3A6BBE-1052-4C6C-B78C-F025FCD0EB40}" type="presParOf" srcId="{D6C17D00-8F72-4E7C-B2C3-D6A6103AA296}" destId="{18B290A6-F2A6-41EA-B951-24F32799997F}" srcOrd="0" destOrd="0" presId="urn:microsoft.com/office/officeart/2008/layout/LinedList"/>
    <dgm:cxn modelId="{DE10BF8F-C20A-4604-89C7-38417824027B}" type="presParOf" srcId="{D6C17D00-8F72-4E7C-B2C3-D6A6103AA296}" destId="{C920D69A-77DF-4AB6-A83F-3CA5DC71FAC4}" srcOrd="1" destOrd="0" presId="urn:microsoft.com/office/officeart/2008/layout/LinedList"/>
    <dgm:cxn modelId="{2210711A-8695-40D8-B354-D8941297AE60}" type="presParOf" srcId="{C920D69A-77DF-4AB6-A83F-3CA5DC71FAC4}" destId="{863F0EB3-92CF-47B9-A947-C47DEF223A18}" srcOrd="0" destOrd="0" presId="urn:microsoft.com/office/officeart/2008/layout/LinedList"/>
    <dgm:cxn modelId="{02A51E5D-DDCC-477D-9525-FBADF56A13EF}" type="presParOf" srcId="{C920D69A-77DF-4AB6-A83F-3CA5DC71FAC4}" destId="{7EF2ADF2-8B38-4763-866B-0455B7357F6A}" srcOrd="1" destOrd="0" presId="urn:microsoft.com/office/officeart/2008/layout/LinedList"/>
    <dgm:cxn modelId="{9C8B6118-4349-4B9F-973C-339202F4C721}" type="presParOf" srcId="{D6C17D00-8F72-4E7C-B2C3-D6A6103AA296}" destId="{850120E0-F121-42B5-8FFA-89CF82089334}" srcOrd="2" destOrd="0" presId="urn:microsoft.com/office/officeart/2008/layout/LinedList"/>
    <dgm:cxn modelId="{69C8493E-A51A-4BAA-ACAA-400E051B9D92}" type="presParOf" srcId="{D6C17D00-8F72-4E7C-B2C3-D6A6103AA296}" destId="{D41FCD9A-13A9-4D5E-9139-A70343DEA086}" srcOrd="3" destOrd="0" presId="urn:microsoft.com/office/officeart/2008/layout/LinedList"/>
    <dgm:cxn modelId="{C9AE2B3F-ED72-426D-A3D0-B05C3B162F6E}" type="presParOf" srcId="{D41FCD9A-13A9-4D5E-9139-A70343DEA086}" destId="{F43EBBC7-9453-4CD8-B3DC-FDE6F92A8FD3}" srcOrd="0" destOrd="0" presId="urn:microsoft.com/office/officeart/2008/layout/LinedList"/>
    <dgm:cxn modelId="{741E272A-6210-4813-BBDB-E47E02C3B997}" type="presParOf" srcId="{D41FCD9A-13A9-4D5E-9139-A70343DEA086}" destId="{19EE6ED3-672F-4E14-95BE-3FA5E75B9C59}" srcOrd="1" destOrd="0" presId="urn:microsoft.com/office/officeart/2008/layout/LinedList"/>
    <dgm:cxn modelId="{9AD0732D-3117-40A9-8A89-7227D5F03598}" type="presParOf" srcId="{D6C17D00-8F72-4E7C-B2C3-D6A6103AA296}" destId="{44C5C528-E5FB-48E6-A93B-BC625759CFD9}" srcOrd="4" destOrd="0" presId="urn:microsoft.com/office/officeart/2008/layout/LinedList"/>
    <dgm:cxn modelId="{9970151C-BDAA-4F7E-9AC0-08725E8379D4}" type="presParOf" srcId="{D6C17D00-8F72-4E7C-B2C3-D6A6103AA296}" destId="{FD9C72F3-9000-4545-A1A5-0F6A56B62711}" srcOrd="5" destOrd="0" presId="urn:microsoft.com/office/officeart/2008/layout/LinedList"/>
    <dgm:cxn modelId="{8D816E0B-B424-4A91-A562-9D4F52035FF0}" type="presParOf" srcId="{FD9C72F3-9000-4545-A1A5-0F6A56B62711}" destId="{7D24F10B-3F7F-4C69-ABF4-98D0FFA550FF}" srcOrd="0" destOrd="0" presId="urn:microsoft.com/office/officeart/2008/layout/LinedList"/>
    <dgm:cxn modelId="{584B4459-BA67-4745-9EED-B29AE49CCC06}" type="presParOf" srcId="{FD9C72F3-9000-4545-A1A5-0F6A56B62711}" destId="{22452834-A0E3-4850-9B47-1351EAFBC3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00F47B6-8EA4-416B-9A87-CCDF729E299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83C2F00-9BFB-462A-8207-DCCF71D27339}">
      <dgm:prSet/>
      <dgm:spPr/>
      <dgm:t>
        <a:bodyPr/>
        <a:lstStyle/>
        <a:p>
          <a:pPr rtl="0"/>
          <a:r>
            <a:rPr lang="en-IE" dirty="0" smtClean="0"/>
            <a:t>Infection control is of paramount importance in the care of patients with cystic fibrosis</a:t>
          </a:r>
          <a:endParaRPr lang="en-IE" dirty="0"/>
        </a:p>
      </dgm:t>
    </dgm:pt>
    <dgm:pt modelId="{01E574EA-D6B9-466F-BA27-887FB2F3048D}" type="parTrans" cxnId="{25FDF769-F50F-4755-B89B-77B3DEDB8DAB}">
      <dgm:prSet/>
      <dgm:spPr/>
      <dgm:t>
        <a:bodyPr/>
        <a:lstStyle/>
        <a:p>
          <a:endParaRPr lang="en-IE"/>
        </a:p>
      </dgm:t>
    </dgm:pt>
    <dgm:pt modelId="{1094051B-A479-49CE-8D95-03D2849B97A3}" type="sibTrans" cxnId="{25FDF769-F50F-4755-B89B-77B3DEDB8DAB}">
      <dgm:prSet/>
      <dgm:spPr/>
      <dgm:t>
        <a:bodyPr/>
        <a:lstStyle/>
        <a:p>
          <a:endParaRPr lang="en-IE"/>
        </a:p>
      </dgm:t>
    </dgm:pt>
    <dgm:pt modelId="{1CD24024-C909-42FE-8C38-2B35FFC95900}">
      <dgm:prSet/>
      <dgm:spPr/>
      <dgm:t>
        <a:bodyPr/>
        <a:lstStyle/>
        <a:p>
          <a:pPr rtl="0"/>
          <a:r>
            <a:rPr lang="en-IE" smtClean="0"/>
            <a:t>Education of all health professionals involved in the care of PWCF</a:t>
          </a:r>
          <a:endParaRPr lang="en-IE"/>
        </a:p>
      </dgm:t>
    </dgm:pt>
    <dgm:pt modelId="{4A25F836-2FF9-461C-A560-B16128DEACEF}" type="parTrans" cxnId="{786C07EB-EE14-4A06-91A9-3F34DD53F9AB}">
      <dgm:prSet/>
      <dgm:spPr/>
      <dgm:t>
        <a:bodyPr/>
        <a:lstStyle/>
        <a:p>
          <a:endParaRPr lang="en-IE"/>
        </a:p>
      </dgm:t>
    </dgm:pt>
    <dgm:pt modelId="{8B24AEAC-B05B-44C0-801B-06BF6EC2FFED}" type="sibTrans" cxnId="{786C07EB-EE14-4A06-91A9-3F34DD53F9AB}">
      <dgm:prSet/>
      <dgm:spPr/>
      <dgm:t>
        <a:bodyPr/>
        <a:lstStyle/>
        <a:p>
          <a:endParaRPr lang="en-IE"/>
        </a:p>
      </dgm:t>
    </dgm:pt>
    <dgm:pt modelId="{4AD97608-C9EB-4828-B710-3F83A37DB9DD}">
      <dgm:prSet/>
      <dgm:spPr/>
      <dgm:t>
        <a:bodyPr/>
        <a:lstStyle/>
        <a:p>
          <a:pPr rtl="0"/>
          <a:r>
            <a:rPr lang="en-IE" smtClean="0"/>
            <a:t>Patients should be aware of the bugs that they grew to ensure they take the necessary precautions</a:t>
          </a:r>
          <a:endParaRPr lang="en-IE"/>
        </a:p>
      </dgm:t>
    </dgm:pt>
    <dgm:pt modelId="{266109AE-B95A-4AE6-8579-E808C330B338}" type="parTrans" cxnId="{07C3A649-FC34-4829-BF59-B7E943BBED67}">
      <dgm:prSet/>
      <dgm:spPr/>
      <dgm:t>
        <a:bodyPr/>
        <a:lstStyle/>
        <a:p>
          <a:endParaRPr lang="en-IE"/>
        </a:p>
      </dgm:t>
    </dgm:pt>
    <dgm:pt modelId="{7566A2E9-8D65-45D1-A779-5543176BE3A5}" type="sibTrans" cxnId="{07C3A649-FC34-4829-BF59-B7E943BBED67}">
      <dgm:prSet/>
      <dgm:spPr/>
      <dgm:t>
        <a:bodyPr/>
        <a:lstStyle/>
        <a:p>
          <a:endParaRPr lang="en-IE"/>
        </a:p>
      </dgm:t>
    </dgm:pt>
    <dgm:pt modelId="{FAEDCE76-25A0-497E-9CCB-01BC7CC66748}">
      <dgm:prSet/>
      <dgm:spPr/>
      <dgm:t>
        <a:bodyPr/>
        <a:lstStyle/>
        <a:p>
          <a:pPr rtl="0"/>
          <a:r>
            <a:rPr lang="en-IE" smtClean="0"/>
            <a:t>Basic hygiene should be started at a young age</a:t>
          </a:r>
          <a:endParaRPr lang="en-IE"/>
        </a:p>
      </dgm:t>
    </dgm:pt>
    <dgm:pt modelId="{A8AB59FB-11A7-4F12-9CE0-E1AD80A471F0}" type="parTrans" cxnId="{C67FE810-79AD-469F-805C-99910AF28620}">
      <dgm:prSet/>
      <dgm:spPr/>
      <dgm:t>
        <a:bodyPr/>
        <a:lstStyle/>
        <a:p>
          <a:endParaRPr lang="en-IE"/>
        </a:p>
      </dgm:t>
    </dgm:pt>
    <dgm:pt modelId="{DE20E854-B8E3-44CA-A76A-B2F528D63691}" type="sibTrans" cxnId="{C67FE810-79AD-469F-805C-99910AF28620}">
      <dgm:prSet/>
      <dgm:spPr/>
      <dgm:t>
        <a:bodyPr/>
        <a:lstStyle/>
        <a:p>
          <a:endParaRPr lang="en-IE"/>
        </a:p>
      </dgm:t>
    </dgm:pt>
    <dgm:pt modelId="{0E6246D9-677C-4393-B9C0-7F43D1A4FBE2}">
      <dgm:prSet/>
      <dgm:spPr/>
      <dgm:t>
        <a:bodyPr/>
        <a:lstStyle/>
        <a:p>
          <a:pPr rtl="0"/>
          <a:r>
            <a:rPr lang="en-IE" smtClean="0"/>
            <a:t>Hand washing </a:t>
          </a:r>
          <a:endParaRPr lang="en-IE"/>
        </a:p>
      </dgm:t>
    </dgm:pt>
    <dgm:pt modelId="{AF537FB9-7F4F-440E-BC2C-6DCE966DC376}" type="parTrans" cxnId="{5960A3D2-A328-4C93-9390-CF92213EAA40}">
      <dgm:prSet/>
      <dgm:spPr/>
      <dgm:t>
        <a:bodyPr/>
        <a:lstStyle/>
        <a:p>
          <a:endParaRPr lang="en-IE"/>
        </a:p>
      </dgm:t>
    </dgm:pt>
    <dgm:pt modelId="{D45066D5-72E0-4056-B4C6-B532D7C4CB17}" type="sibTrans" cxnId="{5960A3D2-A328-4C93-9390-CF92213EAA40}">
      <dgm:prSet/>
      <dgm:spPr/>
      <dgm:t>
        <a:bodyPr/>
        <a:lstStyle/>
        <a:p>
          <a:endParaRPr lang="en-IE"/>
        </a:p>
      </dgm:t>
    </dgm:pt>
    <dgm:pt modelId="{A2045AB9-43F1-4919-A9DD-0B65A6CA6162}" type="pres">
      <dgm:prSet presAssocID="{400F47B6-8EA4-416B-9A87-CCDF729E29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F3FEC51-AF86-4054-A189-DB69C9941625}" type="pres">
      <dgm:prSet presAssocID="{F83C2F00-9BFB-462A-8207-DCCF71D273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BA4520D-E848-4800-947D-CE02AF811FED}" type="pres">
      <dgm:prSet presAssocID="{1094051B-A479-49CE-8D95-03D2849B97A3}" presName="sibTrans" presStyleLbl="sibTrans1D1" presStyleIdx="0" presStyleCnt="4"/>
      <dgm:spPr/>
      <dgm:t>
        <a:bodyPr/>
        <a:lstStyle/>
        <a:p>
          <a:endParaRPr lang="en-IE"/>
        </a:p>
      </dgm:t>
    </dgm:pt>
    <dgm:pt modelId="{87F3B1BC-CA99-4374-B9DA-D90146828E5B}" type="pres">
      <dgm:prSet presAssocID="{1094051B-A479-49CE-8D95-03D2849B97A3}" presName="connectorText" presStyleLbl="sibTrans1D1" presStyleIdx="0" presStyleCnt="4"/>
      <dgm:spPr/>
      <dgm:t>
        <a:bodyPr/>
        <a:lstStyle/>
        <a:p>
          <a:endParaRPr lang="en-IE"/>
        </a:p>
      </dgm:t>
    </dgm:pt>
    <dgm:pt modelId="{0BF77D97-6A0C-4052-ABA2-AAD4B31E8BF4}" type="pres">
      <dgm:prSet presAssocID="{1CD24024-C909-42FE-8C38-2B35FFC959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A0298D6-9E3B-43A9-9820-AD4C741A3524}" type="pres">
      <dgm:prSet presAssocID="{8B24AEAC-B05B-44C0-801B-06BF6EC2FFED}" presName="sibTrans" presStyleLbl="sibTrans1D1" presStyleIdx="1" presStyleCnt="4"/>
      <dgm:spPr/>
      <dgm:t>
        <a:bodyPr/>
        <a:lstStyle/>
        <a:p>
          <a:endParaRPr lang="en-IE"/>
        </a:p>
      </dgm:t>
    </dgm:pt>
    <dgm:pt modelId="{80417A2C-1342-436F-80F1-C70044E287B5}" type="pres">
      <dgm:prSet presAssocID="{8B24AEAC-B05B-44C0-801B-06BF6EC2FFED}" presName="connectorText" presStyleLbl="sibTrans1D1" presStyleIdx="1" presStyleCnt="4"/>
      <dgm:spPr/>
      <dgm:t>
        <a:bodyPr/>
        <a:lstStyle/>
        <a:p>
          <a:endParaRPr lang="en-IE"/>
        </a:p>
      </dgm:t>
    </dgm:pt>
    <dgm:pt modelId="{8EF701BB-D383-49CF-BB80-F33954365107}" type="pres">
      <dgm:prSet presAssocID="{4AD97608-C9EB-4828-B710-3F83A37DB9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2DE853F-71AE-4F14-8860-546BE927C2E9}" type="pres">
      <dgm:prSet presAssocID="{7566A2E9-8D65-45D1-A779-5543176BE3A5}" presName="sibTrans" presStyleLbl="sibTrans1D1" presStyleIdx="2" presStyleCnt="4"/>
      <dgm:spPr/>
      <dgm:t>
        <a:bodyPr/>
        <a:lstStyle/>
        <a:p>
          <a:endParaRPr lang="en-IE"/>
        </a:p>
      </dgm:t>
    </dgm:pt>
    <dgm:pt modelId="{2E01DD37-F94E-4B9F-BCA2-820984586A0C}" type="pres">
      <dgm:prSet presAssocID="{7566A2E9-8D65-45D1-A779-5543176BE3A5}" presName="connectorText" presStyleLbl="sibTrans1D1" presStyleIdx="2" presStyleCnt="4"/>
      <dgm:spPr/>
      <dgm:t>
        <a:bodyPr/>
        <a:lstStyle/>
        <a:p>
          <a:endParaRPr lang="en-IE"/>
        </a:p>
      </dgm:t>
    </dgm:pt>
    <dgm:pt modelId="{0A6116D5-7CB0-4D37-A0BB-5249E1A77404}" type="pres">
      <dgm:prSet presAssocID="{FAEDCE76-25A0-497E-9CCB-01BC7CC667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F38CBA3-97E8-4224-99F4-224DAE571131}" type="pres">
      <dgm:prSet presAssocID="{DE20E854-B8E3-44CA-A76A-B2F528D63691}" presName="sibTrans" presStyleLbl="sibTrans1D1" presStyleIdx="3" presStyleCnt="4"/>
      <dgm:spPr/>
      <dgm:t>
        <a:bodyPr/>
        <a:lstStyle/>
        <a:p>
          <a:endParaRPr lang="en-IE"/>
        </a:p>
      </dgm:t>
    </dgm:pt>
    <dgm:pt modelId="{3AF4737E-31B0-4108-AC32-1DEADBD74036}" type="pres">
      <dgm:prSet presAssocID="{DE20E854-B8E3-44CA-A76A-B2F528D63691}" presName="connectorText" presStyleLbl="sibTrans1D1" presStyleIdx="3" presStyleCnt="4"/>
      <dgm:spPr/>
      <dgm:t>
        <a:bodyPr/>
        <a:lstStyle/>
        <a:p>
          <a:endParaRPr lang="en-IE"/>
        </a:p>
      </dgm:t>
    </dgm:pt>
    <dgm:pt modelId="{79602E73-C3FB-4D0E-ACF4-400230C249E3}" type="pres">
      <dgm:prSet presAssocID="{0E6246D9-677C-4393-B9C0-7F43D1A4FB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7BB34E5-D6D6-494B-806B-20B57A686B74}" type="presOf" srcId="{DE20E854-B8E3-44CA-A76A-B2F528D63691}" destId="{BF38CBA3-97E8-4224-99F4-224DAE571131}" srcOrd="0" destOrd="0" presId="urn:microsoft.com/office/officeart/2005/8/layout/bProcess3"/>
    <dgm:cxn modelId="{39BC6D35-6D86-4CFA-A4E0-56724BDD7638}" type="presOf" srcId="{FAEDCE76-25A0-497E-9CCB-01BC7CC66748}" destId="{0A6116D5-7CB0-4D37-A0BB-5249E1A77404}" srcOrd="0" destOrd="0" presId="urn:microsoft.com/office/officeart/2005/8/layout/bProcess3"/>
    <dgm:cxn modelId="{D569FB1A-0BAC-4CA9-85EB-D471C64148DB}" type="presOf" srcId="{1094051B-A479-49CE-8D95-03D2849B97A3}" destId="{87F3B1BC-CA99-4374-B9DA-D90146828E5B}" srcOrd="1" destOrd="0" presId="urn:microsoft.com/office/officeart/2005/8/layout/bProcess3"/>
    <dgm:cxn modelId="{7B955E46-9731-4EDA-9137-A7C8ED394DD3}" type="presOf" srcId="{DE20E854-B8E3-44CA-A76A-B2F528D63691}" destId="{3AF4737E-31B0-4108-AC32-1DEADBD74036}" srcOrd="1" destOrd="0" presId="urn:microsoft.com/office/officeart/2005/8/layout/bProcess3"/>
    <dgm:cxn modelId="{23E53B38-3556-4248-9D2A-E95A969D174F}" type="presOf" srcId="{1094051B-A479-49CE-8D95-03D2849B97A3}" destId="{0BA4520D-E848-4800-947D-CE02AF811FED}" srcOrd="0" destOrd="0" presId="urn:microsoft.com/office/officeart/2005/8/layout/bProcess3"/>
    <dgm:cxn modelId="{2126DADB-89DF-4E86-B230-2538FD9F560C}" type="presOf" srcId="{F83C2F00-9BFB-462A-8207-DCCF71D27339}" destId="{DF3FEC51-AF86-4054-A189-DB69C9941625}" srcOrd="0" destOrd="0" presId="urn:microsoft.com/office/officeart/2005/8/layout/bProcess3"/>
    <dgm:cxn modelId="{E2EAC82A-3502-47A2-8A16-977BC6476F66}" type="presOf" srcId="{7566A2E9-8D65-45D1-A779-5543176BE3A5}" destId="{2E01DD37-F94E-4B9F-BCA2-820984586A0C}" srcOrd="1" destOrd="0" presId="urn:microsoft.com/office/officeart/2005/8/layout/bProcess3"/>
    <dgm:cxn modelId="{2C118B6E-B74F-4D8B-A4DE-4350448CD119}" type="presOf" srcId="{7566A2E9-8D65-45D1-A779-5543176BE3A5}" destId="{72DE853F-71AE-4F14-8860-546BE927C2E9}" srcOrd="0" destOrd="0" presId="urn:microsoft.com/office/officeart/2005/8/layout/bProcess3"/>
    <dgm:cxn modelId="{902E6C02-68D4-46E0-AF60-2B0291ADD7B9}" type="presOf" srcId="{1CD24024-C909-42FE-8C38-2B35FFC95900}" destId="{0BF77D97-6A0C-4052-ABA2-AAD4B31E8BF4}" srcOrd="0" destOrd="0" presId="urn:microsoft.com/office/officeart/2005/8/layout/bProcess3"/>
    <dgm:cxn modelId="{C67FE810-79AD-469F-805C-99910AF28620}" srcId="{400F47B6-8EA4-416B-9A87-CCDF729E2994}" destId="{FAEDCE76-25A0-497E-9CCB-01BC7CC66748}" srcOrd="3" destOrd="0" parTransId="{A8AB59FB-11A7-4F12-9CE0-E1AD80A471F0}" sibTransId="{DE20E854-B8E3-44CA-A76A-B2F528D63691}"/>
    <dgm:cxn modelId="{25FDF769-F50F-4755-B89B-77B3DEDB8DAB}" srcId="{400F47B6-8EA4-416B-9A87-CCDF729E2994}" destId="{F83C2F00-9BFB-462A-8207-DCCF71D27339}" srcOrd="0" destOrd="0" parTransId="{01E574EA-D6B9-466F-BA27-887FB2F3048D}" sibTransId="{1094051B-A479-49CE-8D95-03D2849B97A3}"/>
    <dgm:cxn modelId="{20D216D9-E032-4153-904A-F62D7CE3629A}" type="presOf" srcId="{8B24AEAC-B05B-44C0-801B-06BF6EC2FFED}" destId="{EA0298D6-9E3B-43A9-9820-AD4C741A3524}" srcOrd="0" destOrd="0" presId="urn:microsoft.com/office/officeart/2005/8/layout/bProcess3"/>
    <dgm:cxn modelId="{1CAEDF57-9417-491F-9C44-AAD0E0A1BB38}" type="presOf" srcId="{4AD97608-C9EB-4828-B710-3F83A37DB9DD}" destId="{8EF701BB-D383-49CF-BB80-F33954365107}" srcOrd="0" destOrd="0" presId="urn:microsoft.com/office/officeart/2005/8/layout/bProcess3"/>
    <dgm:cxn modelId="{5960A3D2-A328-4C93-9390-CF92213EAA40}" srcId="{400F47B6-8EA4-416B-9A87-CCDF729E2994}" destId="{0E6246D9-677C-4393-B9C0-7F43D1A4FBE2}" srcOrd="4" destOrd="0" parTransId="{AF537FB9-7F4F-440E-BC2C-6DCE966DC376}" sibTransId="{D45066D5-72E0-4056-B4C6-B532D7C4CB17}"/>
    <dgm:cxn modelId="{4835C692-610F-44EF-B2B3-62A6794804CA}" type="presOf" srcId="{8B24AEAC-B05B-44C0-801B-06BF6EC2FFED}" destId="{80417A2C-1342-436F-80F1-C70044E287B5}" srcOrd="1" destOrd="0" presId="urn:microsoft.com/office/officeart/2005/8/layout/bProcess3"/>
    <dgm:cxn modelId="{4C5CA022-0D83-4D0C-BFBE-732F2A354CE6}" type="presOf" srcId="{0E6246D9-677C-4393-B9C0-7F43D1A4FBE2}" destId="{79602E73-C3FB-4D0E-ACF4-400230C249E3}" srcOrd="0" destOrd="0" presId="urn:microsoft.com/office/officeart/2005/8/layout/bProcess3"/>
    <dgm:cxn modelId="{07C3A649-FC34-4829-BF59-B7E943BBED67}" srcId="{400F47B6-8EA4-416B-9A87-CCDF729E2994}" destId="{4AD97608-C9EB-4828-B710-3F83A37DB9DD}" srcOrd="2" destOrd="0" parTransId="{266109AE-B95A-4AE6-8579-E808C330B338}" sibTransId="{7566A2E9-8D65-45D1-A779-5543176BE3A5}"/>
    <dgm:cxn modelId="{786C07EB-EE14-4A06-91A9-3F34DD53F9AB}" srcId="{400F47B6-8EA4-416B-9A87-CCDF729E2994}" destId="{1CD24024-C909-42FE-8C38-2B35FFC95900}" srcOrd="1" destOrd="0" parTransId="{4A25F836-2FF9-461C-A560-B16128DEACEF}" sibTransId="{8B24AEAC-B05B-44C0-801B-06BF6EC2FFED}"/>
    <dgm:cxn modelId="{941C3566-8E5A-4005-9CB1-822B6FA0AEC8}" type="presOf" srcId="{400F47B6-8EA4-416B-9A87-CCDF729E2994}" destId="{A2045AB9-43F1-4919-A9DD-0B65A6CA6162}" srcOrd="0" destOrd="0" presId="urn:microsoft.com/office/officeart/2005/8/layout/bProcess3"/>
    <dgm:cxn modelId="{5507CD3D-BC3E-44A6-955F-B0B467642562}" type="presParOf" srcId="{A2045AB9-43F1-4919-A9DD-0B65A6CA6162}" destId="{DF3FEC51-AF86-4054-A189-DB69C9941625}" srcOrd="0" destOrd="0" presId="urn:microsoft.com/office/officeart/2005/8/layout/bProcess3"/>
    <dgm:cxn modelId="{5A1AB4B4-6D97-48C2-8514-E9D9B8D053E8}" type="presParOf" srcId="{A2045AB9-43F1-4919-A9DD-0B65A6CA6162}" destId="{0BA4520D-E848-4800-947D-CE02AF811FED}" srcOrd="1" destOrd="0" presId="urn:microsoft.com/office/officeart/2005/8/layout/bProcess3"/>
    <dgm:cxn modelId="{2ED85B6F-C0B6-44F8-95D1-368E43DE1EFA}" type="presParOf" srcId="{0BA4520D-E848-4800-947D-CE02AF811FED}" destId="{87F3B1BC-CA99-4374-B9DA-D90146828E5B}" srcOrd="0" destOrd="0" presId="urn:microsoft.com/office/officeart/2005/8/layout/bProcess3"/>
    <dgm:cxn modelId="{4605C6CE-1C5C-4BB1-B98D-CC747F176992}" type="presParOf" srcId="{A2045AB9-43F1-4919-A9DD-0B65A6CA6162}" destId="{0BF77D97-6A0C-4052-ABA2-AAD4B31E8BF4}" srcOrd="2" destOrd="0" presId="urn:microsoft.com/office/officeart/2005/8/layout/bProcess3"/>
    <dgm:cxn modelId="{86DF3DB5-EA8E-4A29-9D68-7D43140C7402}" type="presParOf" srcId="{A2045AB9-43F1-4919-A9DD-0B65A6CA6162}" destId="{EA0298D6-9E3B-43A9-9820-AD4C741A3524}" srcOrd="3" destOrd="0" presId="urn:microsoft.com/office/officeart/2005/8/layout/bProcess3"/>
    <dgm:cxn modelId="{14E7226E-7E95-4FB3-BE95-57FFE57F631D}" type="presParOf" srcId="{EA0298D6-9E3B-43A9-9820-AD4C741A3524}" destId="{80417A2C-1342-436F-80F1-C70044E287B5}" srcOrd="0" destOrd="0" presId="urn:microsoft.com/office/officeart/2005/8/layout/bProcess3"/>
    <dgm:cxn modelId="{6B2D5D15-C48E-400D-A885-AB64057FEAC2}" type="presParOf" srcId="{A2045AB9-43F1-4919-A9DD-0B65A6CA6162}" destId="{8EF701BB-D383-49CF-BB80-F33954365107}" srcOrd="4" destOrd="0" presId="urn:microsoft.com/office/officeart/2005/8/layout/bProcess3"/>
    <dgm:cxn modelId="{EFF6F780-3081-4E00-A1C8-A7E33CA8528C}" type="presParOf" srcId="{A2045AB9-43F1-4919-A9DD-0B65A6CA6162}" destId="{72DE853F-71AE-4F14-8860-546BE927C2E9}" srcOrd="5" destOrd="0" presId="urn:microsoft.com/office/officeart/2005/8/layout/bProcess3"/>
    <dgm:cxn modelId="{A3B6CBBE-801D-4361-A7FE-FB950B5F4E3F}" type="presParOf" srcId="{72DE853F-71AE-4F14-8860-546BE927C2E9}" destId="{2E01DD37-F94E-4B9F-BCA2-820984586A0C}" srcOrd="0" destOrd="0" presId="urn:microsoft.com/office/officeart/2005/8/layout/bProcess3"/>
    <dgm:cxn modelId="{7353901B-EA98-44F1-B8DE-E93A060D0700}" type="presParOf" srcId="{A2045AB9-43F1-4919-A9DD-0B65A6CA6162}" destId="{0A6116D5-7CB0-4D37-A0BB-5249E1A77404}" srcOrd="6" destOrd="0" presId="urn:microsoft.com/office/officeart/2005/8/layout/bProcess3"/>
    <dgm:cxn modelId="{D030AE73-7FB4-4DCF-A3AC-A9CD940C5477}" type="presParOf" srcId="{A2045AB9-43F1-4919-A9DD-0B65A6CA6162}" destId="{BF38CBA3-97E8-4224-99F4-224DAE571131}" srcOrd="7" destOrd="0" presId="urn:microsoft.com/office/officeart/2005/8/layout/bProcess3"/>
    <dgm:cxn modelId="{CA36258A-B45F-41A9-A65C-896592FE42E3}" type="presParOf" srcId="{BF38CBA3-97E8-4224-99F4-224DAE571131}" destId="{3AF4737E-31B0-4108-AC32-1DEADBD74036}" srcOrd="0" destOrd="0" presId="urn:microsoft.com/office/officeart/2005/8/layout/bProcess3"/>
    <dgm:cxn modelId="{D677579A-0DD1-4C79-B0E6-27FFB0DD8DA5}" type="presParOf" srcId="{A2045AB9-43F1-4919-A9DD-0B65A6CA6162}" destId="{79602E73-C3FB-4D0E-ACF4-400230C249E3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31A5EA-8A57-40F1-817B-A0665BC7DA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FA4F68E-4960-4271-A8DF-B834F88ADA2A}">
      <dgm:prSet/>
      <dgm:spPr/>
      <dgm:t>
        <a:bodyPr/>
        <a:lstStyle/>
        <a:p>
          <a:pPr rtl="0"/>
          <a:r>
            <a:rPr lang="en-IE" smtClean="0"/>
            <a:t>The major cause of morbidity in cystic fibrosis is due to disease of the respiratory system which is characterized by progressive bronchiectasis and airflow obstruction</a:t>
          </a:r>
          <a:endParaRPr lang="en-IE"/>
        </a:p>
      </dgm:t>
    </dgm:pt>
    <dgm:pt modelId="{85F05F08-D121-4E0A-BA11-8D0D3F24F3D8}" type="parTrans" cxnId="{4762981E-D36B-4199-A4F4-CBF858851078}">
      <dgm:prSet/>
      <dgm:spPr/>
      <dgm:t>
        <a:bodyPr/>
        <a:lstStyle/>
        <a:p>
          <a:endParaRPr lang="en-IE"/>
        </a:p>
      </dgm:t>
    </dgm:pt>
    <dgm:pt modelId="{BAA68448-481C-4248-9A72-9D5D3CCF79BF}" type="sibTrans" cxnId="{4762981E-D36B-4199-A4F4-CBF858851078}">
      <dgm:prSet/>
      <dgm:spPr/>
      <dgm:t>
        <a:bodyPr/>
        <a:lstStyle/>
        <a:p>
          <a:endParaRPr lang="en-IE"/>
        </a:p>
      </dgm:t>
    </dgm:pt>
    <dgm:pt modelId="{8806B2A6-F9C3-421C-8C51-BC3E48AFFCA7}">
      <dgm:prSet/>
      <dgm:spPr/>
      <dgm:t>
        <a:bodyPr/>
        <a:lstStyle/>
        <a:p>
          <a:pPr rtl="0"/>
          <a:r>
            <a:rPr lang="en-IE" dirty="0" smtClean="0"/>
            <a:t>One of the main contributing factors to this progression is chronic bacterial infection</a:t>
          </a:r>
          <a:endParaRPr lang="en-IE" dirty="0"/>
        </a:p>
      </dgm:t>
    </dgm:pt>
    <dgm:pt modelId="{CF7C7A19-482C-4770-97B8-5A46228FE831}" type="parTrans" cxnId="{E1FB747B-18FB-40C9-9FC5-14F63C74AE4A}">
      <dgm:prSet/>
      <dgm:spPr/>
      <dgm:t>
        <a:bodyPr/>
        <a:lstStyle/>
        <a:p>
          <a:endParaRPr lang="en-IE"/>
        </a:p>
      </dgm:t>
    </dgm:pt>
    <dgm:pt modelId="{50F53A50-AA56-4225-92FD-B6038CC41144}" type="sibTrans" cxnId="{E1FB747B-18FB-40C9-9FC5-14F63C74AE4A}">
      <dgm:prSet/>
      <dgm:spPr/>
      <dgm:t>
        <a:bodyPr/>
        <a:lstStyle/>
        <a:p>
          <a:endParaRPr lang="en-IE"/>
        </a:p>
      </dgm:t>
    </dgm:pt>
    <dgm:pt modelId="{33140DB3-A1EA-4611-B7E4-AED958CB6CA0}">
      <dgm:prSet/>
      <dgm:spPr/>
      <dgm:t>
        <a:bodyPr/>
        <a:lstStyle/>
        <a:p>
          <a:pPr rtl="0"/>
          <a:r>
            <a:rPr lang="en-IE" dirty="0" smtClean="0"/>
            <a:t>Early intervention and prevention of lung disease is of paramount importance</a:t>
          </a:r>
          <a:br>
            <a:rPr lang="en-IE" dirty="0" smtClean="0"/>
          </a:br>
          <a:endParaRPr lang="en-IE" dirty="0"/>
        </a:p>
      </dgm:t>
    </dgm:pt>
    <dgm:pt modelId="{24144B3F-ADAE-46DB-A1F3-B2159F48ED28}" type="parTrans" cxnId="{02C180E3-62FC-48D8-B798-2D8B3173251F}">
      <dgm:prSet/>
      <dgm:spPr/>
      <dgm:t>
        <a:bodyPr/>
        <a:lstStyle/>
        <a:p>
          <a:endParaRPr lang="en-IE"/>
        </a:p>
      </dgm:t>
    </dgm:pt>
    <dgm:pt modelId="{95939B93-A44A-4C7E-BD56-FC99FD8D794D}" type="sibTrans" cxnId="{02C180E3-62FC-48D8-B798-2D8B3173251F}">
      <dgm:prSet/>
      <dgm:spPr/>
      <dgm:t>
        <a:bodyPr/>
        <a:lstStyle/>
        <a:p>
          <a:endParaRPr lang="en-IE"/>
        </a:p>
      </dgm:t>
    </dgm:pt>
    <dgm:pt modelId="{07096616-91BF-4704-9F87-D088F2B280C1}" type="pres">
      <dgm:prSet presAssocID="{4D31A5EA-8A57-40F1-817B-A0665BC7DA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5CAA4B43-80BD-458E-94E1-ED1035D28959}" type="pres">
      <dgm:prSet presAssocID="{9FA4F68E-4960-4271-A8DF-B834F88ADA2A}" presName="thickLine" presStyleLbl="alignNode1" presStyleIdx="0" presStyleCnt="3"/>
      <dgm:spPr/>
    </dgm:pt>
    <dgm:pt modelId="{ACF9581F-1A6F-460D-ACFD-D979B7891F40}" type="pres">
      <dgm:prSet presAssocID="{9FA4F68E-4960-4271-A8DF-B834F88ADA2A}" presName="horz1" presStyleCnt="0"/>
      <dgm:spPr/>
    </dgm:pt>
    <dgm:pt modelId="{6D1C0E84-F0F3-4BBB-A052-0AFE3872CDE7}" type="pres">
      <dgm:prSet presAssocID="{9FA4F68E-4960-4271-A8DF-B834F88ADA2A}" presName="tx1" presStyleLbl="revTx" presStyleIdx="0" presStyleCnt="3"/>
      <dgm:spPr/>
      <dgm:t>
        <a:bodyPr/>
        <a:lstStyle/>
        <a:p>
          <a:endParaRPr lang="en-IE"/>
        </a:p>
      </dgm:t>
    </dgm:pt>
    <dgm:pt modelId="{5DA8FC61-F234-40C6-997C-7442EB68D13A}" type="pres">
      <dgm:prSet presAssocID="{9FA4F68E-4960-4271-A8DF-B834F88ADA2A}" presName="vert1" presStyleCnt="0"/>
      <dgm:spPr/>
    </dgm:pt>
    <dgm:pt modelId="{E6AF6839-5812-4F55-BC95-2386544082E7}" type="pres">
      <dgm:prSet presAssocID="{8806B2A6-F9C3-421C-8C51-BC3E48AFFCA7}" presName="thickLine" presStyleLbl="alignNode1" presStyleIdx="1" presStyleCnt="3"/>
      <dgm:spPr/>
    </dgm:pt>
    <dgm:pt modelId="{778ACCC9-F942-4225-AB98-F0F280012E12}" type="pres">
      <dgm:prSet presAssocID="{8806B2A6-F9C3-421C-8C51-BC3E48AFFCA7}" presName="horz1" presStyleCnt="0"/>
      <dgm:spPr/>
    </dgm:pt>
    <dgm:pt modelId="{01AA84FB-10E3-4039-A9E0-82E536F67159}" type="pres">
      <dgm:prSet presAssocID="{8806B2A6-F9C3-421C-8C51-BC3E48AFFCA7}" presName="tx1" presStyleLbl="revTx" presStyleIdx="1" presStyleCnt="3"/>
      <dgm:spPr/>
      <dgm:t>
        <a:bodyPr/>
        <a:lstStyle/>
        <a:p>
          <a:endParaRPr lang="en-IE"/>
        </a:p>
      </dgm:t>
    </dgm:pt>
    <dgm:pt modelId="{8AA1C47F-2CE1-4489-8FE6-8377CEFE87AA}" type="pres">
      <dgm:prSet presAssocID="{8806B2A6-F9C3-421C-8C51-BC3E48AFFCA7}" presName="vert1" presStyleCnt="0"/>
      <dgm:spPr/>
    </dgm:pt>
    <dgm:pt modelId="{EA7898E7-6657-4917-A2E6-180E30E35CA0}" type="pres">
      <dgm:prSet presAssocID="{33140DB3-A1EA-4611-B7E4-AED958CB6CA0}" presName="thickLine" presStyleLbl="alignNode1" presStyleIdx="2" presStyleCnt="3"/>
      <dgm:spPr/>
    </dgm:pt>
    <dgm:pt modelId="{4EDE5790-D0A6-4383-8A9C-906E242236EF}" type="pres">
      <dgm:prSet presAssocID="{33140DB3-A1EA-4611-B7E4-AED958CB6CA0}" presName="horz1" presStyleCnt="0"/>
      <dgm:spPr/>
    </dgm:pt>
    <dgm:pt modelId="{35B18ACB-2AC4-486D-8AF0-92F5E41E978E}" type="pres">
      <dgm:prSet presAssocID="{33140DB3-A1EA-4611-B7E4-AED958CB6CA0}" presName="tx1" presStyleLbl="revTx" presStyleIdx="2" presStyleCnt="3"/>
      <dgm:spPr/>
      <dgm:t>
        <a:bodyPr/>
        <a:lstStyle/>
        <a:p>
          <a:endParaRPr lang="en-IE"/>
        </a:p>
      </dgm:t>
    </dgm:pt>
    <dgm:pt modelId="{D35C753C-B5C5-49AF-B8EC-64EF8B9E62A2}" type="pres">
      <dgm:prSet presAssocID="{33140DB3-A1EA-4611-B7E4-AED958CB6CA0}" presName="vert1" presStyleCnt="0"/>
      <dgm:spPr/>
    </dgm:pt>
  </dgm:ptLst>
  <dgm:cxnLst>
    <dgm:cxn modelId="{71C32E5B-715F-431A-B967-BA9B956A28A0}" type="presOf" srcId="{9FA4F68E-4960-4271-A8DF-B834F88ADA2A}" destId="{6D1C0E84-F0F3-4BBB-A052-0AFE3872CDE7}" srcOrd="0" destOrd="0" presId="urn:microsoft.com/office/officeart/2008/layout/LinedList"/>
    <dgm:cxn modelId="{D758EB4F-4938-4A56-9AF2-BD80F88402D5}" type="presOf" srcId="{4D31A5EA-8A57-40F1-817B-A0665BC7DA35}" destId="{07096616-91BF-4704-9F87-D088F2B280C1}" srcOrd="0" destOrd="0" presId="urn:microsoft.com/office/officeart/2008/layout/LinedList"/>
    <dgm:cxn modelId="{A90B7F75-8CD4-4D8D-BBF6-63062EE00503}" type="presOf" srcId="{33140DB3-A1EA-4611-B7E4-AED958CB6CA0}" destId="{35B18ACB-2AC4-486D-8AF0-92F5E41E978E}" srcOrd="0" destOrd="0" presId="urn:microsoft.com/office/officeart/2008/layout/LinedList"/>
    <dgm:cxn modelId="{4762981E-D36B-4199-A4F4-CBF858851078}" srcId="{4D31A5EA-8A57-40F1-817B-A0665BC7DA35}" destId="{9FA4F68E-4960-4271-A8DF-B834F88ADA2A}" srcOrd="0" destOrd="0" parTransId="{85F05F08-D121-4E0A-BA11-8D0D3F24F3D8}" sibTransId="{BAA68448-481C-4248-9A72-9D5D3CCF79BF}"/>
    <dgm:cxn modelId="{30C0C0CD-EBFD-4FB9-947D-F9B257563776}" type="presOf" srcId="{8806B2A6-F9C3-421C-8C51-BC3E48AFFCA7}" destId="{01AA84FB-10E3-4039-A9E0-82E536F67159}" srcOrd="0" destOrd="0" presId="urn:microsoft.com/office/officeart/2008/layout/LinedList"/>
    <dgm:cxn modelId="{02C180E3-62FC-48D8-B798-2D8B3173251F}" srcId="{4D31A5EA-8A57-40F1-817B-A0665BC7DA35}" destId="{33140DB3-A1EA-4611-B7E4-AED958CB6CA0}" srcOrd="2" destOrd="0" parTransId="{24144B3F-ADAE-46DB-A1F3-B2159F48ED28}" sibTransId="{95939B93-A44A-4C7E-BD56-FC99FD8D794D}"/>
    <dgm:cxn modelId="{E1FB747B-18FB-40C9-9FC5-14F63C74AE4A}" srcId="{4D31A5EA-8A57-40F1-817B-A0665BC7DA35}" destId="{8806B2A6-F9C3-421C-8C51-BC3E48AFFCA7}" srcOrd="1" destOrd="0" parTransId="{CF7C7A19-482C-4770-97B8-5A46228FE831}" sibTransId="{50F53A50-AA56-4225-92FD-B6038CC41144}"/>
    <dgm:cxn modelId="{BB0CF1E0-353C-4D7C-9358-C2952353C954}" type="presParOf" srcId="{07096616-91BF-4704-9F87-D088F2B280C1}" destId="{5CAA4B43-80BD-458E-94E1-ED1035D28959}" srcOrd="0" destOrd="0" presId="urn:microsoft.com/office/officeart/2008/layout/LinedList"/>
    <dgm:cxn modelId="{7D1B2A3E-8508-44A9-9714-4CC81E5B4F94}" type="presParOf" srcId="{07096616-91BF-4704-9F87-D088F2B280C1}" destId="{ACF9581F-1A6F-460D-ACFD-D979B7891F40}" srcOrd="1" destOrd="0" presId="urn:microsoft.com/office/officeart/2008/layout/LinedList"/>
    <dgm:cxn modelId="{9033C4FF-2C4B-4F45-9DCE-8CA33734CF0D}" type="presParOf" srcId="{ACF9581F-1A6F-460D-ACFD-D979B7891F40}" destId="{6D1C0E84-F0F3-4BBB-A052-0AFE3872CDE7}" srcOrd="0" destOrd="0" presId="urn:microsoft.com/office/officeart/2008/layout/LinedList"/>
    <dgm:cxn modelId="{9C5AC6AF-DD67-4145-9C8D-15F28EB4F362}" type="presParOf" srcId="{ACF9581F-1A6F-460D-ACFD-D979B7891F40}" destId="{5DA8FC61-F234-40C6-997C-7442EB68D13A}" srcOrd="1" destOrd="0" presId="urn:microsoft.com/office/officeart/2008/layout/LinedList"/>
    <dgm:cxn modelId="{D400E620-B260-4EA0-A935-F994CCD382D5}" type="presParOf" srcId="{07096616-91BF-4704-9F87-D088F2B280C1}" destId="{E6AF6839-5812-4F55-BC95-2386544082E7}" srcOrd="2" destOrd="0" presId="urn:microsoft.com/office/officeart/2008/layout/LinedList"/>
    <dgm:cxn modelId="{AB294219-DFF5-4ABB-A733-CFD60FB43512}" type="presParOf" srcId="{07096616-91BF-4704-9F87-D088F2B280C1}" destId="{778ACCC9-F942-4225-AB98-F0F280012E12}" srcOrd="3" destOrd="0" presId="urn:microsoft.com/office/officeart/2008/layout/LinedList"/>
    <dgm:cxn modelId="{9A062972-8AF8-4977-80E8-A554E15C23F5}" type="presParOf" srcId="{778ACCC9-F942-4225-AB98-F0F280012E12}" destId="{01AA84FB-10E3-4039-A9E0-82E536F67159}" srcOrd="0" destOrd="0" presId="urn:microsoft.com/office/officeart/2008/layout/LinedList"/>
    <dgm:cxn modelId="{2EA883B6-11F9-4EDB-B52C-F9F932D61582}" type="presParOf" srcId="{778ACCC9-F942-4225-AB98-F0F280012E12}" destId="{8AA1C47F-2CE1-4489-8FE6-8377CEFE87AA}" srcOrd="1" destOrd="0" presId="urn:microsoft.com/office/officeart/2008/layout/LinedList"/>
    <dgm:cxn modelId="{848B261A-EFE5-47B0-9BC2-5045421F2817}" type="presParOf" srcId="{07096616-91BF-4704-9F87-D088F2B280C1}" destId="{EA7898E7-6657-4917-A2E6-180E30E35CA0}" srcOrd="4" destOrd="0" presId="urn:microsoft.com/office/officeart/2008/layout/LinedList"/>
    <dgm:cxn modelId="{6A24E436-2DBE-4303-87EB-6F70D5E8A9EC}" type="presParOf" srcId="{07096616-91BF-4704-9F87-D088F2B280C1}" destId="{4EDE5790-D0A6-4383-8A9C-906E242236EF}" srcOrd="5" destOrd="0" presId="urn:microsoft.com/office/officeart/2008/layout/LinedList"/>
    <dgm:cxn modelId="{5AF69DD3-9C40-4939-8ACE-21EFA84A18EB}" type="presParOf" srcId="{4EDE5790-D0A6-4383-8A9C-906E242236EF}" destId="{35B18ACB-2AC4-486D-8AF0-92F5E41E978E}" srcOrd="0" destOrd="0" presId="urn:microsoft.com/office/officeart/2008/layout/LinedList"/>
    <dgm:cxn modelId="{7FF9FF0F-DF6A-4AE4-8E99-474D90F0EB1E}" type="presParOf" srcId="{4EDE5790-D0A6-4383-8A9C-906E242236EF}" destId="{D35C753C-B5C5-49AF-B8EC-64EF8B9E62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7E9FB99-0195-4EFB-A8C4-9FEB5355EE9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F7D39B86-87F3-400A-A8B4-EBDF798CC19A}">
      <dgm:prSet/>
      <dgm:spPr/>
      <dgm:t>
        <a:bodyPr/>
        <a:lstStyle/>
        <a:p>
          <a:pPr rtl="0"/>
          <a:r>
            <a:rPr lang="en-IE" smtClean="0"/>
            <a:t>Home Intravenous Antibiotics</a:t>
          </a:r>
          <a:endParaRPr lang="en-IE"/>
        </a:p>
      </dgm:t>
    </dgm:pt>
    <dgm:pt modelId="{88961BD6-93FA-41A8-94B2-08E0C77F0EE9}" type="parTrans" cxnId="{9471D2AD-5A65-4589-A8D8-C2CD70606DFC}">
      <dgm:prSet/>
      <dgm:spPr/>
      <dgm:t>
        <a:bodyPr/>
        <a:lstStyle/>
        <a:p>
          <a:endParaRPr lang="en-IE"/>
        </a:p>
      </dgm:t>
    </dgm:pt>
    <dgm:pt modelId="{24019B63-41DC-45EF-A2BA-CD60D25CF470}" type="sibTrans" cxnId="{9471D2AD-5A65-4589-A8D8-C2CD70606DFC}">
      <dgm:prSet/>
      <dgm:spPr/>
      <dgm:t>
        <a:bodyPr/>
        <a:lstStyle/>
        <a:p>
          <a:endParaRPr lang="en-IE"/>
        </a:p>
      </dgm:t>
    </dgm:pt>
    <dgm:pt modelId="{81218F63-2EE4-4DCE-B914-4251BB2BF708}" type="pres">
      <dgm:prSet presAssocID="{97E9FB99-0195-4EFB-A8C4-9FEB5355EE9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EA6821ED-F8C5-4AEC-8E6C-8CCFE89B8FB7}" type="pres">
      <dgm:prSet presAssocID="{F7D39B86-87F3-400A-A8B4-EBDF798CC19A}" presName="circle1" presStyleLbl="node1" presStyleIdx="0" presStyleCnt="1"/>
      <dgm:spPr/>
    </dgm:pt>
    <dgm:pt modelId="{CE6945B4-6946-4171-8C6B-2DD291F948A1}" type="pres">
      <dgm:prSet presAssocID="{F7D39B86-87F3-400A-A8B4-EBDF798CC19A}" presName="space" presStyleCnt="0"/>
      <dgm:spPr/>
    </dgm:pt>
    <dgm:pt modelId="{F9E592E6-A7CB-4439-AF99-1D5FC6FE0436}" type="pres">
      <dgm:prSet presAssocID="{F7D39B86-87F3-400A-A8B4-EBDF798CC19A}" presName="rect1" presStyleLbl="alignAcc1" presStyleIdx="0" presStyleCnt="1"/>
      <dgm:spPr/>
      <dgm:t>
        <a:bodyPr/>
        <a:lstStyle/>
        <a:p>
          <a:endParaRPr lang="en-IE"/>
        </a:p>
      </dgm:t>
    </dgm:pt>
    <dgm:pt modelId="{90CAC188-FF7E-4DD2-9A93-D32BCBF7B0B5}" type="pres">
      <dgm:prSet presAssocID="{F7D39B86-87F3-400A-A8B4-EBDF798CC19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471D2AD-5A65-4589-A8D8-C2CD70606DFC}" srcId="{97E9FB99-0195-4EFB-A8C4-9FEB5355EE90}" destId="{F7D39B86-87F3-400A-A8B4-EBDF798CC19A}" srcOrd="0" destOrd="0" parTransId="{88961BD6-93FA-41A8-94B2-08E0C77F0EE9}" sibTransId="{24019B63-41DC-45EF-A2BA-CD60D25CF470}"/>
    <dgm:cxn modelId="{FB372A4E-DA73-4A8D-A3C9-C2F7E64A6BF9}" type="presOf" srcId="{F7D39B86-87F3-400A-A8B4-EBDF798CC19A}" destId="{F9E592E6-A7CB-4439-AF99-1D5FC6FE0436}" srcOrd="0" destOrd="0" presId="urn:microsoft.com/office/officeart/2005/8/layout/target3"/>
    <dgm:cxn modelId="{3339F2F5-994F-4625-AEFB-05911CD85CD8}" type="presOf" srcId="{97E9FB99-0195-4EFB-A8C4-9FEB5355EE90}" destId="{81218F63-2EE4-4DCE-B914-4251BB2BF708}" srcOrd="0" destOrd="0" presId="urn:microsoft.com/office/officeart/2005/8/layout/target3"/>
    <dgm:cxn modelId="{4ECBD4DD-35B3-4F33-B297-65994927C601}" type="presOf" srcId="{F7D39B86-87F3-400A-A8B4-EBDF798CC19A}" destId="{90CAC188-FF7E-4DD2-9A93-D32BCBF7B0B5}" srcOrd="1" destOrd="0" presId="urn:microsoft.com/office/officeart/2005/8/layout/target3"/>
    <dgm:cxn modelId="{DFCB41B2-7C39-4484-9C3C-5ED67C43661C}" type="presParOf" srcId="{81218F63-2EE4-4DCE-B914-4251BB2BF708}" destId="{EA6821ED-F8C5-4AEC-8E6C-8CCFE89B8FB7}" srcOrd="0" destOrd="0" presId="urn:microsoft.com/office/officeart/2005/8/layout/target3"/>
    <dgm:cxn modelId="{F4220535-C96E-461D-9ED5-B97F207032B8}" type="presParOf" srcId="{81218F63-2EE4-4DCE-B914-4251BB2BF708}" destId="{CE6945B4-6946-4171-8C6B-2DD291F948A1}" srcOrd="1" destOrd="0" presId="urn:microsoft.com/office/officeart/2005/8/layout/target3"/>
    <dgm:cxn modelId="{41F2FB28-9021-4F81-9681-5C94EFCE242D}" type="presParOf" srcId="{81218F63-2EE4-4DCE-B914-4251BB2BF708}" destId="{F9E592E6-A7CB-4439-AF99-1D5FC6FE0436}" srcOrd="2" destOrd="0" presId="urn:microsoft.com/office/officeart/2005/8/layout/target3"/>
    <dgm:cxn modelId="{4AFA34FD-C3C4-4F76-BD50-1035E01B9501}" type="presParOf" srcId="{81218F63-2EE4-4DCE-B914-4251BB2BF708}" destId="{90CAC188-FF7E-4DD2-9A93-D32BCBF7B0B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07D4E9-7433-4740-AA5A-0B2F1E0B8C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1753D0DA-442D-4130-9371-137D95775066}">
      <dgm:prSet/>
      <dgm:spPr/>
      <dgm:t>
        <a:bodyPr/>
        <a:lstStyle/>
        <a:p>
          <a:pPr rtl="0"/>
          <a:r>
            <a:rPr lang="en-IE" dirty="0" smtClean="0"/>
            <a:t>Main responsibility of Cystic Fibrosis Nurse Specialist is education of patients to administrate intravenous antibiotics</a:t>
          </a:r>
          <a:endParaRPr lang="en-IE" dirty="0"/>
        </a:p>
      </dgm:t>
    </dgm:pt>
    <dgm:pt modelId="{6816E9AA-4322-41A1-A0E0-C13217D7CBB5}" type="parTrans" cxnId="{FBCA1E88-ED18-464F-9768-62C979533B52}">
      <dgm:prSet/>
      <dgm:spPr/>
      <dgm:t>
        <a:bodyPr/>
        <a:lstStyle/>
        <a:p>
          <a:endParaRPr lang="en-IE"/>
        </a:p>
      </dgm:t>
    </dgm:pt>
    <dgm:pt modelId="{D8414F02-9E86-4B51-BB75-2AFDD742C216}" type="sibTrans" cxnId="{FBCA1E88-ED18-464F-9768-62C979533B52}">
      <dgm:prSet/>
      <dgm:spPr/>
      <dgm:t>
        <a:bodyPr/>
        <a:lstStyle/>
        <a:p>
          <a:endParaRPr lang="en-IE"/>
        </a:p>
      </dgm:t>
    </dgm:pt>
    <dgm:pt modelId="{38B0A6A1-5E70-412B-85CD-6C0A475AA02A}">
      <dgm:prSet/>
      <dgm:spPr/>
      <dgm:t>
        <a:bodyPr/>
        <a:lstStyle/>
        <a:p>
          <a:pPr rtl="0"/>
          <a:r>
            <a:rPr lang="en-IE" dirty="0" smtClean="0"/>
            <a:t>Role of the Cystic Fibrosis nurse is central to an effective and satisfactory Home intravenous Therapy Service</a:t>
          </a:r>
          <a:endParaRPr lang="en-IE" dirty="0"/>
        </a:p>
      </dgm:t>
    </dgm:pt>
    <dgm:pt modelId="{C5F63744-5353-424D-9493-58564ADE5216}" type="parTrans" cxnId="{D6DA3848-B4D5-45A7-AAE9-218C2798385C}">
      <dgm:prSet/>
      <dgm:spPr/>
      <dgm:t>
        <a:bodyPr/>
        <a:lstStyle/>
        <a:p>
          <a:endParaRPr lang="en-IE"/>
        </a:p>
      </dgm:t>
    </dgm:pt>
    <dgm:pt modelId="{8EDA3760-1433-4FC9-9838-88A4ED45AABF}" type="sibTrans" cxnId="{D6DA3848-B4D5-45A7-AAE9-218C2798385C}">
      <dgm:prSet/>
      <dgm:spPr/>
      <dgm:t>
        <a:bodyPr/>
        <a:lstStyle/>
        <a:p>
          <a:endParaRPr lang="en-IE"/>
        </a:p>
      </dgm:t>
    </dgm:pt>
    <dgm:pt modelId="{867A4048-9CDC-481B-8423-A4172C83B055}">
      <dgm:prSet/>
      <dgm:spPr/>
      <dgm:t>
        <a:bodyPr/>
        <a:lstStyle/>
        <a:p>
          <a:pPr rtl="0"/>
          <a:r>
            <a:rPr lang="en-IE" dirty="0" smtClean="0"/>
            <a:t>Organisation of intravenous antibiotics in the home</a:t>
          </a:r>
          <a:endParaRPr lang="en-IE" dirty="0"/>
        </a:p>
      </dgm:t>
    </dgm:pt>
    <dgm:pt modelId="{F3F4102D-787A-433C-A2A4-CC037C0818EB}" type="parTrans" cxnId="{85117C0D-26FE-4D74-B100-D936238F0230}">
      <dgm:prSet/>
      <dgm:spPr/>
      <dgm:t>
        <a:bodyPr/>
        <a:lstStyle/>
        <a:p>
          <a:endParaRPr lang="en-IE"/>
        </a:p>
      </dgm:t>
    </dgm:pt>
    <dgm:pt modelId="{88E01366-C4DD-442B-84C1-57BCFF078009}" type="sibTrans" cxnId="{85117C0D-26FE-4D74-B100-D936238F0230}">
      <dgm:prSet/>
      <dgm:spPr/>
      <dgm:t>
        <a:bodyPr/>
        <a:lstStyle/>
        <a:p>
          <a:endParaRPr lang="en-IE"/>
        </a:p>
      </dgm:t>
    </dgm:pt>
    <dgm:pt modelId="{9B6EF8F8-BE9C-4586-B602-193DD4B50416}">
      <dgm:prSet/>
      <dgm:spPr/>
      <dgm:t>
        <a:bodyPr/>
        <a:lstStyle/>
        <a:p>
          <a:pPr rtl="0"/>
          <a:r>
            <a:rPr lang="en-IE" dirty="0" smtClean="0"/>
            <a:t>Ensuring safe administration in the home</a:t>
          </a:r>
          <a:endParaRPr lang="en-IE" dirty="0"/>
        </a:p>
      </dgm:t>
    </dgm:pt>
    <dgm:pt modelId="{D80D475C-C742-4DA3-B910-B8CCA09E7972}" type="parTrans" cxnId="{10EA0316-E56B-481A-9B55-4DE81F8322E0}">
      <dgm:prSet/>
      <dgm:spPr/>
      <dgm:t>
        <a:bodyPr/>
        <a:lstStyle/>
        <a:p>
          <a:endParaRPr lang="en-IE"/>
        </a:p>
      </dgm:t>
    </dgm:pt>
    <dgm:pt modelId="{8E81FD5B-DFCE-487C-95AE-2C18DD90C842}" type="sibTrans" cxnId="{10EA0316-E56B-481A-9B55-4DE81F8322E0}">
      <dgm:prSet/>
      <dgm:spPr/>
      <dgm:t>
        <a:bodyPr/>
        <a:lstStyle/>
        <a:p>
          <a:endParaRPr lang="en-IE"/>
        </a:p>
      </dgm:t>
    </dgm:pt>
    <dgm:pt modelId="{BAAF8FAE-4587-4E4D-BB3B-8C5D7FF12BF3}">
      <dgm:prSet/>
      <dgm:spPr/>
      <dgm:t>
        <a:bodyPr/>
        <a:lstStyle/>
        <a:p>
          <a:pPr rtl="0"/>
          <a:r>
            <a:rPr lang="en-IE" dirty="0" smtClean="0"/>
            <a:t>Ensuring patient safety</a:t>
          </a:r>
          <a:endParaRPr lang="en-IE" dirty="0"/>
        </a:p>
      </dgm:t>
    </dgm:pt>
    <dgm:pt modelId="{679CA0BE-B7E4-4170-8085-CBABC0FF20A5}" type="parTrans" cxnId="{4347E4DF-93B7-408F-A9D2-4C4404DCEC1F}">
      <dgm:prSet/>
      <dgm:spPr/>
      <dgm:t>
        <a:bodyPr/>
        <a:lstStyle/>
        <a:p>
          <a:endParaRPr lang="en-IE"/>
        </a:p>
      </dgm:t>
    </dgm:pt>
    <dgm:pt modelId="{900896A0-D1C0-4547-B42F-F4FC10F95D53}" type="sibTrans" cxnId="{4347E4DF-93B7-408F-A9D2-4C4404DCEC1F}">
      <dgm:prSet/>
      <dgm:spPr/>
      <dgm:t>
        <a:bodyPr/>
        <a:lstStyle/>
        <a:p>
          <a:endParaRPr lang="en-IE"/>
        </a:p>
      </dgm:t>
    </dgm:pt>
    <dgm:pt modelId="{F9841409-F55C-4AC8-AD1B-E7678EE50522}" type="pres">
      <dgm:prSet presAssocID="{8E07D4E9-7433-4740-AA5A-0B2F1E0B8C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74BAED66-B573-4BB0-AE0E-41AEFF24F057}" type="pres">
      <dgm:prSet presAssocID="{1753D0DA-442D-4130-9371-137D95775066}" presName="thickLine" presStyleLbl="alignNode1" presStyleIdx="0" presStyleCnt="5"/>
      <dgm:spPr/>
    </dgm:pt>
    <dgm:pt modelId="{49EE2302-F54B-406C-825D-BF1773C66315}" type="pres">
      <dgm:prSet presAssocID="{1753D0DA-442D-4130-9371-137D95775066}" presName="horz1" presStyleCnt="0"/>
      <dgm:spPr/>
    </dgm:pt>
    <dgm:pt modelId="{5176313C-610E-466D-90A9-8E2CBA819E1A}" type="pres">
      <dgm:prSet presAssocID="{1753D0DA-442D-4130-9371-137D95775066}" presName="tx1" presStyleLbl="revTx" presStyleIdx="0" presStyleCnt="5"/>
      <dgm:spPr/>
      <dgm:t>
        <a:bodyPr/>
        <a:lstStyle/>
        <a:p>
          <a:endParaRPr lang="en-IE"/>
        </a:p>
      </dgm:t>
    </dgm:pt>
    <dgm:pt modelId="{6CC29035-1E79-46B0-8633-A6DBA5365614}" type="pres">
      <dgm:prSet presAssocID="{1753D0DA-442D-4130-9371-137D95775066}" presName="vert1" presStyleCnt="0"/>
      <dgm:spPr/>
    </dgm:pt>
    <dgm:pt modelId="{46A0707B-3F1B-49BC-8236-0CFF5B7868A5}" type="pres">
      <dgm:prSet presAssocID="{38B0A6A1-5E70-412B-85CD-6C0A475AA02A}" presName="thickLine" presStyleLbl="alignNode1" presStyleIdx="1" presStyleCnt="5"/>
      <dgm:spPr/>
    </dgm:pt>
    <dgm:pt modelId="{07986678-8E1A-4065-993B-BEB0A409A803}" type="pres">
      <dgm:prSet presAssocID="{38B0A6A1-5E70-412B-85CD-6C0A475AA02A}" presName="horz1" presStyleCnt="0"/>
      <dgm:spPr/>
    </dgm:pt>
    <dgm:pt modelId="{0E08B008-B004-4EBF-A148-4646B3DF813B}" type="pres">
      <dgm:prSet presAssocID="{38B0A6A1-5E70-412B-85CD-6C0A475AA02A}" presName="tx1" presStyleLbl="revTx" presStyleIdx="1" presStyleCnt="5"/>
      <dgm:spPr/>
      <dgm:t>
        <a:bodyPr/>
        <a:lstStyle/>
        <a:p>
          <a:endParaRPr lang="en-IE"/>
        </a:p>
      </dgm:t>
    </dgm:pt>
    <dgm:pt modelId="{EB471056-CB36-406F-9487-254402CB4370}" type="pres">
      <dgm:prSet presAssocID="{38B0A6A1-5E70-412B-85CD-6C0A475AA02A}" presName="vert1" presStyleCnt="0"/>
      <dgm:spPr/>
    </dgm:pt>
    <dgm:pt modelId="{7BD627C7-FAAA-41F0-AF91-DE6ADE4367DC}" type="pres">
      <dgm:prSet presAssocID="{867A4048-9CDC-481B-8423-A4172C83B055}" presName="thickLine" presStyleLbl="alignNode1" presStyleIdx="2" presStyleCnt="5"/>
      <dgm:spPr/>
    </dgm:pt>
    <dgm:pt modelId="{758FB92F-F963-4A31-B437-4AD99FE1B2AB}" type="pres">
      <dgm:prSet presAssocID="{867A4048-9CDC-481B-8423-A4172C83B055}" presName="horz1" presStyleCnt="0"/>
      <dgm:spPr/>
    </dgm:pt>
    <dgm:pt modelId="{DF2C97FB-238A-482D-9B51-A66D535731D0}" type="pres">
      <dgm:prSet presAssocID="{867A4048-9CDC-481B-8423-A4172C83B055}" presName="tx1" presStyleLbl="revTx" presStyleIdx="2" presStyleCnt="5"/>
      <dgm:spPr/>
      <dgm:t>
        <a:bodyPr/>
        <a:lstStyle/>
        <a:p>
          <a:endParaRPr lang="en-IE"/>
        </a:p>
      </dgm:t>
    </dgm:pt>
    <dgm:pt modelId="{F0C7B33B-8169-45CC-AE50-A8C580A8812B}" type="pres">
      <dgm:prSet presAssocID="{867A4048-9CDC-481B-8423-A4172C83B055}" presName="vert1" presStyleCnt="0"/>
      <dgm:spPr/>
    </dgm:pt>
    <dgm:pt modelId="{6DA1C528-83FF-4675-A5C0-69A5DD9BC94C}" type="pres">
      <dgm:prSet presAssocID="{9B6EF8F8-BE9C-4586-B602-193DD4B50416}" presName="thickLine" presStyleLbl="alignNode1" presStyleIdx="3" presStyleCnt="5"/>
      <dgm:spPr/>
    </dgm:pt>
    <dgm:pt modelId="{2D7E285A-5EB3-44D8-9CA0-D38F62277969}" type="pres">
      <dgm:prSet presAssocID="{9B6EF8F8-BE9C-4586-B602-193DD4B50416}" presName="horz1" presStyleCnt="0"/>
      <dgm:spPr/>
    </dgm:pt>
    <dgm:pt modelId="{F4FBB4AA-65F3-42A2-B9BE-DFA49CE2D3D1}" type="pres">
      <dgm:prSet presAssocID="{9B6EF8F8-BE9C-4586-B602-193DD4B50416}" presName="tx1" presStyleLbl="revTx" presStyleIdx="3" presStyleCnt="5"/>
      <dgm:spPr/>
      <dgm:t>
        <a:bodyPr/>
        <a:lstStyle/>
        <a:p>
          <a:endParaRPr lang="en-IE"/>
        </a:p>
      </dgm:t>
    </dgm:pt>
    <dgm:pt modelId="{9BEAF479-E575-4FC3-ACA4-3A18BFA9BAC5}" type="pres">
      <dgm:prSet presAssocID="{9B6EF8F8-BE9C-4586-B602-193DD4B50416}" presName="vert1" presStyleCnt="0"/>
      <dgm:spPr/>
    </dgm:pt>
    <dgm:pt modelId="{30A34BDA-6A86-45B8-AFC8-CCFF80C98322}" type="pres">
      <dgm:prSet presAssocID="{BAAF8FAE-4587-4E4D-BB3B-8C5D7FF12BF3}" presName="thickLine" presStyleLbl="alignNode1" presStyleIdx="4" presStyleCnt="5"/>
      <dgm:spPr/>
    </dgm:pt>
    <dgm:pt modelId="{C7695B26-1F68-496C-9C06-B7F9092F5674}" type="pres">
      <dgm:prSet presAssocID="{BAAF8FAE-4587-4E4D-BB3B-8C5D7FF12BF3}" presName="horz1" presStyleCnt="0"/>
      <dgm:spPr/>
    </dgm:pt>
    <dgm:pt modelId="{B7430418-48F5-4506-B220-F62D697FC59A}" type="pres">
      <dgm:prSet presAssocID="{BAAF8FAE-4587-4E4D-BB3B-8C5D7FF12BF3}" presName="tx1" presStyleLbl="revTx" presStyleIdx="4" presStyleCnt="5"/>
      <dgm:spPr/>
      <dgm:t>
        <a:bodyPr/>
        <a:lstStyle/>
        <a:p>
          <a:endParaRPr lang="en-IE"/>
        </a:p>
      </dgm:t>
    </dgm:pt>
    <dgm:pt modelId="{1F5F944F-2D4F-4E1E-9C21-5A0789CC9916}" type="pres">
      <dgm:prSet presAssocID="{BAAF8FAE-4587-4E4D-BB3B-8C5D7FF12BF3}" presName="vert1" presStyleCnt="0"/>
      <dgm:spPr/>
    </dgm:pt>
  </dgm:ptLst>
  <dgm:cxnLst>
    <dgm:cxn modelId="{10EA0316-E56B-481A-9B55-4DE81F8322E0}" srcId="{8E07D4E9-7433-4740-AA5A-0B2F1E0B8CA5}" destId="{9B6EF8F8-BE9C-4586-B602-193DD4B50416}" srcOrd="3" destOrd="0" parTransId="{D80D475C-C742-4DA3-B910-B8CCA09E7972}" sibTransId="{8E81FD5B-DFCE-487C-95AE-2C18DD90C842}"/>
    <dgm:cxn modelId="{853EEBB1-77E1-4DF0-A121-6EA9FA4E2E3C}" type="presOf" srcId="{BAAF8FAE-4587-4E4D-BB3B-8C5D7FF12BF3}" destId="{B7430418-48F5-4506-B220-F62D697FC59A}" srcOrd="0" destOrd="0" presId="urn:microsoft.com/office/officeart/2008/layout/LinedList"/>
    <dgm:cxn modelId="{85117C0D-26FE-4D74-B100-D936238F0230}" srcId="{8E07D4E9-7433-4740-AA5A-0B2F1E0B8CA5}" destId="{867A4048-9CDC-481B-8423-A4172C83B055}" srcOrd="2" destOrd="0" parTransId="{F3F4102D-787A-433C-A2A4-CC037C0818EB}" sibTransId="{88E01366-C4DD-442B-84C1-57BCFF078009}"/>
    <dgm:cxn modelId="{D6DA3848-B4D5-45A7-AAE9-218C2798385C}" srcId="{8E07D4E9-7433-4740-AA5A-0B2F1E0B8CA5}" destId="{38B0A6A1-5E70-412B-85CD-6C0A475AA02A}" srcOrd="1" destOrd="0" parTransId="{C5F63744-5353-424D-9493-58564ADE5216}" sibTransId="{8EDA3760-1433-4FC9-9838-88A4ED45AABF}"/>
    <dgm:cxn modelId="{11076A55-2837-4953-9627-468044A0727A}" type="presOf" srcId="{8E07D4E9-7433-4740-AA5A-0B2F1E0B8CA5}" destId="{F9841409-F55C-4AC8-AD1B-E7678EE50522}" srcOrd="0" destOrd="0" presId="urn:microsoft.com/office/officeart/2008/layout/LinedList"/>
    <dgm:cxn modelId="{B6069624-A573-4335-9FD2-76F86E38459B}" type="presOf" srcId="{9B6EF8F8-BE9C-4586-B602-193DD4B50416}" destId="{F4FBB4AA-65F3-42A2-B9BE-DFA49CE2D3D1}" srcOrd="0" destOrd="0" presId="urn:microsoft.com/office/officeart/2008/layout/LinedList"/>
    <dgm:cxn modelId="{7DBE716B-8798-4CFA-990C-41138C14B61F}" type="presOf" srcId="{1753D0DA-442D-4130-9371-137D95775066}" destId="{5176313C-610E-466D-90A9-8E2CBA819E1A}" srcOrd="0" destOrd="0" presId="urn:microsoft.com/office/officeart/2008/layout/LinedList"/>
    <dgm:cxn modelId="{56AF7753-9CA5-4E96-91A3-78C64BDE2713}" type="presOf" srcId="{38B0A6A1-5E70-412B-85CD-6C0A475AA02A}" destId="{0E08B008-B004-4EBF-A148-4646B3DF813B}" srcOrd="0" destOrd="0" presId="urn:microsoft.com/office/officeart/2008/layout/LinedList"/>
    <dgm:cxn modelId="{4347E4DF-93B7-408F-A9D2-4C4404DCEC1F}" srcId="{8E07D4E9-7433-4740-AA5A-0B2F1E0B8CA5}" destId="{BAAF8FAE-4587-4E4D-BB3B-8C5D7FF12BF3}" srcOrd="4" destOrd="0" parTransId="{679CA0BE-B7E4-4170-8085-CBABC0FF20A5}" sibTransId="{900896A0-D1C0-4547-B42F-F4FC10F95D53}"/>
    <dgm:cxn modelId="{BA08B129-15C2-47DC-B69B-F0E3DAC77841}" type="presOf" srcId="{867A4048-9CDC-481B-8423-A4172C83B055}" destId="{DF2C97FB-238A-482D-9B51-A66D535731D0}" srcOrd="0" destOrd="0" presId="urn:microsoft.com/office/officeart/2008/layout/LinedList"/>
    <dgm:cxn modelId="{FBCA1E88-ED18-464F-9768-62C979533B52}" srcId="{8E07D4E9-7433-4740-AA5A-0B2F1E0B8CA5}" destId="{1753D0DA-442D-4130-9371-137D95775066}" srcOrd="0" destOrd="0" parTransId="{6816E9AA-4322-41A1-A0E0-C13217D7CBB5}" sibTransId="{D8414F02-9E86-4B51-BB75-2AFDD742C216}"/>
    <dgm:cxn modelId="{7B7A5CE9-FF1E-4A2F-8188-F73ED579DBCE}" type="presParOf" srcId="{F9841409-F55C-4AC8-AD1B-E7678EE50522}" destId="{74BAED66-B573-4BB0-AE0E-41AEFF24F057}" srcOrd="0" destOrd="0" presId="urn:microsoft.com/office/officeart/2008/layout/LinedList"/>
    <dgm:cxn modelId="{BDE1FB33-7942-4792-8CE4-AEDE718A1B01}" type="presParOf" srcId="{F9841409-F55C-4AC8-AD1B-E7678EE50522}" destId="{49EE2302-F54B-406C-825D-BF1773C66315}" srcOrd="1" destOrd="0" presId="urn:microsoft.com/office/officeart/2008/layout/LinedList"/>
    <dgm:cxn modelId="{1532ADD8-703B-45DF-9354-CBB763600EC1}" type="presParOf" srcId="{49EE2302-F54B-406C-825D-BF1773C66315}" destId="{5176313C-610E-466D-90A9-8E2CBA819E1A}" srcOrd="0" destOrd="0" presId="urn:microsoft.com/office/officeart/2008/layout/LinedList"/>
    <dgm:cxn modelId="{314A6A2D-3881-4EEE-B9F4-044F537343C4}" type="presParOf" srcId="{49EE2302-F54B-406C-825D-BF1773C66315}" destId="{6CC29035-1E79-46B0-8633-A6DBA5365614}" srcOrd="1" destOrd="0" presId="urn:microsoft.com/office/officeart/2008/layout/LinedList"/>
    <dgm:cxn modelId="{A45D014B-AA47-4F1F-BBB1-91BAB1738DC0}" type="presParOf" srcId="{F9841409-F55C-4AC8-AD1B-E7678EE50522}" destId="{46A0707B-3F1B-49BC-8236-0CFF5B7868A5}" srcOrd="2" destOrd="0" presId="urn:microsoft.com/office/officeart/2008/layout/LinedList"/>
    <dgm:cxn modelId="{11EBD18A-BB68-4A19-B223-C997284B4DF3}" type="presParOf" srcId="{F9841409-F55C-4AC8-AD1B-E7678EE50522}" destId="{07986678-8E1A-4065-993B-BEB0A409A803}" srcOrd="3" destOrd="0" presId="urn:microsoft.com/office/officeart/2008/layout/LinedList"/>
    <dgm:cxn modelId="{C12BD253-3E7B-4096-994A-F6C8231F9EB9}" type="presParOf" srcId="{07986678-8E1A-4065-993B-BEB0A409A803}" destId="{0E08B008-B004-4EBF-A148-4646B3DF813B}" srcOrd="0" destOrd="0" presId="urn:microsoft.com/office/officeart/2008/layout/LinedList"/>
    <dgm:cxn modelId="{C97F4D47-A6CE-4EE4-96BD-A496C660369F}" type="presParOf" srcId="{07986678-8E1A-4065-993B-BEB0A409A803}" destId="{EB471056-CB36-406F-9487-254402CB4370}" srcOrd="1" destOrd="0" presId="urn:microsoft.com/office/officeart/2008/layout/LinedList"/>
    <dgm:cxn modelId="{B5E0A894-F1B9-4C68-A76F-4848C09BFBD2}" type="presParOf" srcId="{F9841409-F55C-4AC8-AD1B-E7678EE50522}" destId="{7BD627C7-FAAA-41F0-AF91-DE6ADE4367DC}" srcOrd="4" destOrd="0" presId="urn:microsoft.com/office/officeart/2008/layout/LinedList"/>
    <dgm:cxn modelId="{3B969B63-328F-46A4-B521-43077008EBCE}" type="presParOf" srcId="{F9841409-F55C-4AC8-AD1B-E7678EE50522}" destId="{758FB92F-F963-4A31-B437-4AD99FE1B2AB}" srcOrd="5" destOrd="0" presId="urn:microsoft.com/office/officeart/2008/layout/LinedList"/>
    <dgm:cxn modelId="{A69AA017-CD4A-4AE1-BB75-CBDFBE81E01C}" type="presParOf" srcId="{758FB92F-F963-4A31-B437-4AD99FE1B2AB}" destId="{DF2C97FB-238A-482D-9B51-A66D535731D0}" srcOrd="0" destOrd="0" presId="urn:microsoft.com/office/officeart/2008/layout/LinedList"/>
    <dgm:cxn modelId="{155D619C-62DB-4847-B247-4AEF8535E806}" type="presParOf" srcId="{758FB92F-F963-4A31-B437-4AD99FE1B2AB}" destId="{F0C7B33B-8169-45CC-AE50-A8C580A8812B}" srcOrd="1" destOrd="0" presId="urn:microsoft.com/office/officeart/2008/layout/LinedList"/>
    <dgm:cxn modelId="{7868EC30-19D0-42E5-8577-4F5269982056}" type="presParOf" srcId="{F9841409-F55C-4AC8-AD1B-E7678EE50522}" destId="{6DA1C528-83FF-4675-A5C0-69A5DD9BC94C}" srcOrd="6" destOrd="0" presId="urn:microsoft.com/office/officeart/2008/layout/LinedList"/>
    <dgm:cxn modelId="{8147EA1B-ED30-49BF-A7EA-9D16AA8DF85C}" type="presParOf" srcId="{F9841409-F55C-4AC8-AD1B-E7678EE50522}" destId="{2D7E285A-5EB3-44D8-9CA0-D38F62277969}" srcOrd="7" destOrd="0" presId="urn:microsoft.com/office/officeart/2008/layout/LinedList"/>
    <dgm:cxn modelId="{74CB79FC-53DE-4BB6-A95A-EE2B3BD6AA47}" type="presParOf" srcId="{2D7E285A-5EB3-44D8-9CA0-D38F62277969}" destId="{F4FBB4AA-65F3-42A2-B9BE-DFA49CE2D3D1}" srcOrd="0" destOrd="0" presId="urn:microsoft.com/office/officeart/2008/layout/LinedList"/>
    <dgm:cxn modelId="{7082F325-533C-4533-9A49-9BF1A0D9B241}" type="presParOf" srcId="{2D7E285A-5EB3-44D8-9CA0-D38F62277969}" destId="{9BEAF479-E575-4FC3-ACA4-3A18BFA9BAC5}" srcOrd="1" destOrd="0" presId="urn:microsoft.com/office/officeart/2008/layout/LinedList"/>
    <dgm:cxn modelId="{5C1B85E6-5269-4704-9641-AD0E622E5BF8}" type="presParOf" srcId="{F9841409-F55C-4AC8-AD1B-E7678EE50522}" destId="{30A34BDA-6A86-45B8-AFC8-CCFF80C98322}" srcOrd="8" destOrd="0" presId="urn:microsoft.com/office/officeart/2008/layout/LinedList"/>
    <dgm:cxn modelId="{4D596F53-BFAF-432A-9075-2F1BCA8BC151}" type="presParOf" srcId="{F9841409-F55C-4AC8-AD1B-E7678EE50522}" destId="{C7695B26-1F68-496C-9C06-B7F9092F5674}" srcOrd="9" destOrd="0" presId="urn:microsoft.com/office/officeart/2008/layout/LinedList"/>
    <dgm:cxn modelId="{5ED02043-1488-4546-8EC6-0453CB9C8045}" type="presParOf" srcId="{C7695B26-1F68-496C-9C06-B7F9092F5674}" destId="{B7430418-48F5-4506-B220-F62D697FC59A}" srcOrd="0" destOrd="0" presId="urn:microsoft.com/office/officeart/2008/layout/LinedList"/>
    <dgm:cxn modelId="{805E63F3-6038-4362-A070-D12AD149E66C}" type="presParOf" srcId="{C7695B26-1F68-496C-9C06-B7F9092F5674}" destId="{1F5F944F-2D4F-4E1E-9C21-5A0789CC99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2E0E53E-F7E8-4463-8F34-BCCA1BFD202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4A21618-642A-4331-999D-C1A1A2316907}">
      <dgm:prSet/>
      <dgm:spPr/>
      <dgm:t>
        <a:bodyPr/>
        <a:lstStyle/>
        <a:p>
          <a:pPr rtl="0"/>
          <a:r>
            <a:rPr lang="en-IE" dirty="0" smtClean="0"/>
            <a:t>Patients should  always be given the choice </a:t>
          </a:r>
          <a:endParaRPr lang="en-IE" dirty="0"/>
        </a:p>
      </dgm:t>
    </dgm:pt>
    <dgm:pt modelId="{6F592A62-B672-4ACD-9FD9-1CD7FA783530}" type="parTrans" cxnId="{F5CF9A21-117D-46B3-B2EE-41980BC1AF2B}">
      <dgm:prSet/>
      <dgm:spPr/>
      <dgm:t>
        <a:bodyPr/>
        <a:lstStyle/>
        <a:p>
          <a:endParaRPr lang="en-IE"/>
        </a:p>
      </dgm:t>
    </dgm:pt>
    <dgm:pt modelId="{AC4D2AFF-0692-4473-A08D-7310197BB212}" type="sibTrans" cxnId="{F5CF9A21-117D-46B3-B2EE-41980BC1AF2B}">
      <dgm:prSet/>
      <dgm:spPr/>
      <dgm:t>
        <a:bodyPr/>
        <a:lstStyle/>
        <a:p>
          <a:endParaRPr lang="en-IE"/>
        </a:p>
      </dgm:t>
    </dgm:pt>
    <dgm:pt modelId="{1147EFFB-A782-4801-A913-632B59FE6FEC}">
      <dgm:prSet/>
      <dgm:spPr/>
      <dgm:t>
        <a:bodyPr/>
        <a:lstStyle/>
        <a:p>
          <a:pPr rtl="0"/>
          <a:r>
            <a:rPr lang="en-IE" dirty="0" smtClean="0"/>
            <a:t>Home or hospital</a:t>
          </a:r>
          <a:endParaRPr lang="en-IE" dirty="0"/>
        </a:p>
      </dgm:t>
    </dgm:pt>
    <dgm:pt modelId="{22E98F96-C094-4749-BA9E-C61904F4CBA5}" type="parTrans" cxnId="{3BF3CE72-AA1E-40F8-88E1-F98521042DFE}">
      <dgm:prSet/>
      <dgm:spPr/>
      <dgm:t>
        <a:bodyPr/>
        <a:lstStyle/>
        <a:p>
          <a:endParaRPr lang="en-IE"/>
        </a:p>
      </dgm:t>
    </dgm:pt>
    <dgm:pt modelId="{E96AC948-A24C-4E24-AC5E-10EC19D6B35C}" type="sibTrans" cxnId="{3BF3CE72-AA1E-40F8-88E1-F98521042DFE}">
      <dgm:prSet/>
      <dgm:spPr/>
      <dgm:t>
        <a:bodyPr/>
        <a:lstStyle/>
        <a:p>
          <a:endParaRPr lang="en-IE"/>
        </a:p>
      </dgm:t>
    </dgm:pt>
    <dgm:pt modelId="{265C09E3-C1C6-4D84-9322-DC73A369728B}" type="pres">
      <dgm:prSet presAssocID="{E2E0E53E-F7E8-4463-8F34-BCCA1BFD202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IE"/>
        </a:p>
      </dgm:t>
    </dgm:pt>
    <dgm:pt modelId="{6F686E16-F3D5-487E-B940-7A64D88F7079}" type="pres">
      <dgm:prSet presAssocID="{44A21618-642A-4331-999D-C1A1A2316907}" presName="compNode" presStyleCnt="0"/>
      <dgm:spPr/>
    </dgm:pt>
    <dgm:pt modelId="{89E637DD-951A-4603-AEDF-E52722F6B704}" type="pres">
      <dgm:prSet presAssocID="{44A21618-642A-4331-999D-C1A1A2316907}" presName="dummyConnPt" presStyleCnt="0"/>
      <dgm:spPr/>
    </dgm:pt>
    <dgm:pt modelId="{9C20D6F2-57ED-4349-AC8C-3DEBC7E24CC2}" type="pres">
      <dgm:prSet presAssocID="{44A21618-642A-4331-999D-C1A1A231690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5DFAC13-D72F-44AC-B9E3-6AA1A233E5DA}" type="pres">
      <dgm:prSet presAssocID="{AC4D2AFF-0692-4473-A08D-7310197BB212}" presName="sibTrans" presStyleLbl="bgSibTrans2D1" presStyleIdx="0" presStyleCnt="1"/>
      <dgm:spPr/>
      <dgm:t>
        <a:bodyPr/>
        <a:lstStyle/>
        <a:p>
          <a:endParaRPr lang="en-IE"/>
        </a:p>
      </dgm:t>
    </dgm:pt>
    <dgm:pt modelId="{93EFABE8-446D-4213-9C0B-BD967DCF823D}" type="pres">
      <dgm:prSet presAssocID="{1147EFFB-A782-4801-A913-632B59FE6FEC}" presName="compNode" presStyleCnt="0"/>
      <dgm:spPr/>
    </dgm:pt>
    <dgm:pt modelId="{5891D874-0830-4B43-A634-32F7411140A5}" type="pres">
      <dgm:prSet presAssocID="{1147EFFB-A782-4801-A913-632B59FE6FEC}" presName="dummyConnPt" presStyleCnt="0"/>
      <dgm:spPr/>
    </dgm:pt>
    <dgm:pt modelId="{34728641-76C0-4DE1-9730-EAC53A92498E}" type="pres">
      <dgm:prSet presAssocID="{1147EFFB-A782-4801-A913-632B59FE6FE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F5CF9A21-117D-46B3-B2EE-41980BC1AF2B}" srcId="{E2E0E53E-F7E8-4463-8F34-BCCA1BFD2026}" destId="{44A21618-642A-4331-999D-C1A1A2316907}" srcOrd="0" destOrd="0" parTransId="{6F592A62-B672-4ACD-9FD9-1CD7FA783530}" sibTransId="{AC4D2AFF-0692-4473-A08D-7310197BB212}"/>
    <dgm:cxn modelId="{D6E18220-5B66-4700-BB6F-45FB441C0EAE}" type="presOf" srcId="{44A21618-642A-4331-999D-C1A1A2316907}" destId="{9C20D6F2-57ED-4349-AC8C-3DEBC7E24CC2}" srcOrd="0" destOrd="0" presId="urn:microsoft.com/office/officeart/2005/8/layout/bProcess4"/>
    <dgm:cxn modelId="{EA4B2722-B46F-4199-8785-2DB6949E8D01}" type="presOf" srcId="{AC4D2AFF-0692-4473-A08D-7310197BB212}" destId="{05DFAC13-D72F-44AC-B9E3-6AA1A233E5DA}" srcOrd="0" destOrd="0" presId="urn:microsoft.com/office/officeart/2005/8/layout/bProcess4"/>
    <dgm:cxn modelId="{3BF3CE72-AA1E-40F8-88E1-F98521042DFE}" srcId="{E2E0E53E-F7E8-4463-8F34-BCCA1BFD2026}" destId="{1147EFFB-A782-4801-A913-632B59FE6FEC}" srcOrd="1" destOrd="0" parTransId="{22E98F96-C094-4749-BA9E-C61904F4CBA5}" sibTransId="{E96AC948-A24C-4E24-AC5E-10EC19D6B35C}"/>
    <dgm:cxn modelId="{B0478A1F-C65F-49A4-9D1E-0500B85A22B8}" type="presOf" srcId="{1147EFFB-A782-4801-A913-632B59FE6FEC}" destId="{34728641-76C0-4DE1-9730-EAC53A92498E}" srcOrd="0" destOrd="0" presId="urn:microsoft.com/office/officeart/2005/8/layout/bProcess4"/>
    <dgm:cxn modelId="{B6BDA9BF-A5AA-41BB-82A7-33AD746EE036}" type="presOf" srcId="{E2E0E53E-F7E8-4463-8F34-BCCA1BFD2026}" destId="{265C09E3-C1C6-4D84-9322-DC73A369728B}" srcOrd="0" destOrd="0" presId="urn:microsoft.com/office/officeart/2005/8/layout/bProcess4"/>
    <dgm:cxn modelId="{DB7F40C1-EA1F-4D37-B9AB-DE89FB6C7C16}" type="presParOf" srcId="{265C09E3-C1C6-4D84-9322-DC73A369728B}" destId="{6F686E16-F3D5-487E-B940-7A64D88F7079}" srcOrd="0" destOrd="0" presId="urn:microsoft.com/office/officeart/2005/8/layout/bProcess4"/>
    <dgm:cxn modelId="{507C4F12-E594-49E4-8C9E-DDBFC9689758}" type="presParOf" srcId="{6F686E16-F3D5-487E-B940-7A64D88F7079}" destId="{89E637DD-951A-4603-AEDF-E52722F6B704}" srcOrd="0" destOrd="0" presId="urn:microsoft.com/office/officeart/2005/8/layout/bProcess4"/>
    <dgm:cxn modelId="{E4E5AE70-D7D2-482B-BE7E-5FD60A529FB1}" type="presParOf" srcId="{6F686E16-F3D5-487E-B940-7A64D88F7079}" destId="{9C20D6F2-57ED-4349-AC8C-3DEBC7E24CC2}" srcOrd="1" destOrd="0" presId="urn:microsoft.com/office/officeart/2005/8/layout/bProcess4"/>
    <dgm:cxn modelId="{590EA64B-BBEA-4076-9D71-E64A845E12B7}" type="presParOf" srcId="{265C09E3-C1C6-4D84-9322-DC73A369728B}" destId="{05DFAC13-D72F-44AC-B9E3-6AA1A233E5DA}" srcOrd="1" destOrd="0" presId="urn:microsoft.com/office/officeart/2005/8/layout/bProcess4"/>
    <dgm:cxn modelId="{F44C67BA-0E76-426B-ABA6-D0BB1B94108B}" type="presParOf" srcId="{265C09E3-C1C6-4D84-9322-DC73A369728B}" destId="{93EFABE8-446D-4213-9C0B-BD967DCF823D}" srcOrd="2" destOrd="0" presId="urn:microsoft.com/office/officeart/2005/8/layout/bProcess4"/>
    <dgm:cxn modelId="{52D649AD-4305-4EB9-8228-882C679AD567}" type="presParOf" srcId="{93EFABE8-446D-4213-9C0B-BD967DCF823D}" destId="{5891D874-0830-4B43-A634-32F7411140A5}" srcOrd="0" destOrd="0" presId="urn:microsoft.com/office/officeart/2005/8/layout/bProcess4"/>
    <dgm:cxn modelId="{77E591C4-2E30-41C8-B8E5-AF847BA56602}" type="presParOf" srcId="{93EFABE8-446D-4213-9C0B-BD967DCF823D}" destId="{34728641-76C0-4DE1-9730-EAC53A92498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A727C83-DA2B-4006-BB9D-262D2A7F8FB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AB3675A-E955-4960-A4EC-F3044DC141E4}">
      <dgm:prSet/>
      <dgm:spPr/>
      <dgm:t>
        <a:bodyPr/>
        <a:lstStyle/>
        <a:p>
          <a:pPr rtl="0"/>
          <a:r>
            <a:rPr lang="en-IE" smtClean="0"/>
            <a:t>Patient can be in their own home</a:t>
          </a:r>
          <a:endParaRPr lang="en-IE"/>
        </a:p>
      </dgm:t>
    </dgm:pt>
    <dgm:pt modelId="{C1FEDE99-CE06-4F91-8475-6D183F894D9C}" type="parTrans" cxnId="{53AF9454-4A6E-42E2-A605-D1D4D6F14982}">
      <dgm:prSet/>
      <dgm:spPr/>
      <dgm:t>
        <a:bodyPr/>
        <a:lstStyle/>
        <a:p>
          <a:endParaRPr lang="en-IE"/>
        </a:p>
      </dgm:t>
    </dgm:pt>
    <dgm:pt modelId="{B729F26A-89B3-48BA-9833-0D3C1C6424C5}" type="sibTrans" cxnId="{53AF9454-4A6E-42E2-A605-D1D4D6F14982}">
      <dgm:prSet/>
      <dgm:spPr/>
      <dgm:t>
        <a:bodyPr/>
        <a:lstStyle/>
        <a:p>
          <a:endParaRPr lang="en-IE"/>
        </a:p>
      </dgm:t>
    </dgm:pt>
    <dgm:pt modelId="{AA93A270-02AC-4F7E-A17F-0D61627AC3A1}">
      <dgm:prSet/>
      <dgm:spPr/>
      <dgm:t>
        <a:bodyPr/>
        <a:lstStyle/>
        <a:p>
          <a:pPr rtl="0"/>
          <a:r>
            <a:rPr lang="en-IE" smtClean="0"/>
            <a:t>Can reduce demands on family with hospitals visits</a:t>
          </a:r>
          <a:endParaRPr lang="en-IE"/>
        </a:p>
      </dgm:t>
    </dgm:pt>
    <dgm:pt modelId="{34E5966B-22F2-4875-801F-368AE9F31BBA}" type="parTrans" cxnId="{1C366F73-2C3D-468C-820A-0864C35852CE}">
      <dgm:prSet/>
      <dgm:spPr/>
      <dgm:t>
        <a:bodyPr/>
        <a:lstStyle/>
        <a:p>
          <a:endParaRPr lang="en-IE"/>
        </a:p>
      </dgm:t>
    </dgm:pt>
    <dgm:pt modelId="{A6732D2E-9C61-4FD0-BCF2-124A01E75B22}" type="sibTrans" cxnId="{1C366F73-2C3D-468C-820A-0864C35852CE}">
      <dgm:prSet/>
      <dgm:spPr/>
      <dgm:t>
        <a:bodyPr/>
        <a:lstStyle/>
        <a:p>
          <a:endParaRPr lang="en-IE"/>
        </a:p>
      </dgm:t>
    </dgm:pt>
    <dgm:pt modelId="{FF27F31E-2A17-4DA7-ABAD-22D911FAFF06}">
      <dgm:prSet/>
      <dgm:spPr/>
      <dgm:t>
        <a:bodyPr/>
        <a:lstStyle/>
        <a:p>
          <a:pPr rtl="0"/>
          <a:r>
            <a:rPr lang="en-IE" smtClean="0"/>
            <a:t>Can continue with their education</a:t>
          </a:r>
          <a:endParaRPr lang="en-IE"/>
        </a:p>
      </dgm:t>
    </dgm:pt>
    <dgm:pt modelId="{6A83B6DA-8AE6-4581-A0BF-9007A3C46DED}" type="parTrans" cxnId="{AFFE7951-2E81-4740-B9F9-861C774BD6F8}">
      <dgm:prSet/>
      <dgm:spPr/>
      <dgm:t>
        <a:bodyPr/>
        <a:lstStyle/>
        <a:p>
          <a:endParaRPr lang="en-IE"/>
        </a:p>
      </dgm:t>
    </dgm:pt>
    <dgm:pt modelId="{7A4BFC96-3CA9-4681-8B48-B938A93D1931}" type="sibTrans" cxnId="{AFFE7951-2E81-4740-B9F9-861C774BD6F8}">
      <dgm:prSet/>
      <dgm:spPr/>
      <dgm:t>
        <a:bodyPr/>
        <a:lstStyle/>
        <a:p>
          <a:endParaRPr lang="en-IE"/>
        </a:p>
      </dgm:t>
    </dgm:pt>
    <dgm:pt modelId="{635D8D00-D6F2-4951-A7B4-D8BC10CEEE00}">
      <dgm:prSet/>
      <dgm:spPr/>
      <dgm:t>
        <a:bodyPr/>
        <a:lstStyle/>
        <a:p>
          <a:pPr rtl="0"/>
          <a:r>
            <a:rPr lang="en-IE" smtClean="0"/>
            <a:t>Can continue with their employment</a:t>
          </a:r>
          <a:endParaRPr lang="en-IE"/>
        </a:p>
      </dgm:t>
    </dgm:pt>
    <dgm:pt modelId="{5F96F26C-378E-4BAF-872C-ACBE0530368F}" type="parTrans" cxnId="{F8530B87-AB39-4CD2-A379-3BE5A4837F87}">
      <dgm:prSet/>
      <dgm:spPr/>
      <dgm:t>
        <a:bodyPr/>
        <a:lstStyle/>
        <a:p>
          <a:endParaRPr lang="en-IE"/>
        </a:p>
      </dgm:t>
    </dgm:pt>
    <dgm:pt modelId="{0481BFE4-0269-4596-91FD-EF424FA185F5}" type="sibTrans" cxnId="{F8530B87-AB39-4CD2-A379-3BE5A4837F87}">
      <dgm:prSet/>
      <dgm:spPr/>
      <dgm:t>
        <a:bodyPr/>
        <a:lstStyle/>
        <a:p>
          <a:endParaRPr lang="en-IE"/>
        </a:p>
      </dgm:t>
    </dgm:pt>
    <dgm:pt modelId="{74EEBDFD-7DE2-465F-AC1B-7238F32BECDB}">
      <dgm:prSet/>
      <dgm:spPr/>
      <dgm:t>
        <a:bodyPr/>
        <a:lstStyle/>
        <a:p>
          <a:pPr rtl="0"/>
          <a:r>
            <a:rPr lang="en-IE" dirty="0" smtClean="0"/>
            <a:t>Cross infection</a:t>
          </a:r>
          <a:endParaRPr lang="en-IE" dirty="0"/>
        </a:p>
      </dgm:t>
    </dgm:pt>
    <dgm:pt modelId="{61C53B8E-E640-424C-97D7-E7A978063152}" type="parTrans" cxnId="{0611F27D-F9DC-405A-8A68-0458A4C65FE9}">
      <dgm:prSet/>
      <dgm:spPr/>
      <dgm:t>
        <a:bodyPr/>
        <a:lstStyle/>
        <a:p>
          <a:endParaRPr lang="en-IE"/>
        </a:p>
      </dgm:t>
    </dgm:pt>
    <dgm:pt modelId="{FD607FC5-85F4-48CF-B4F8-2052714DE796}" type="sibTrans" cxnId="{0611F27D-F9DC-405A-8A68-0458A4C65FE9}">
      <dgm:prSet/>
      <dgm:spPr/>
      <dgm:t>
        <a:bodyPr/>
        <a:lstStyle/>
        <a:p>
          <a:endParaRPr lang="en-IE"/>
        </a:p>
      </dgm:t>
    </dgm:pt>
    <dgm:pt modelId="{23B751AB-4265-4AEF-B960-41F9538E7AC6}">
      <dgm:prSet/>
      <dgm:spPr/>
      <dgm:t>
        <a:bodyPr/>
        <a:lstStyle/>
        <a:p>
          <a:pPr rtl="0"/>
          <a:r>
            <a:rPr lang="en-IE" dirty="0" smtClean="0"/>
            <a:t>Cost effective </a:t>
          </a:r>
          <a:endParaRPr lang="en-IE" dirty="0"/>
        </a:p>
      </dgm:t>
    </dgm:pt>
    <dgm:pt modelId="{B495C5BF-3048-454D-8CDD-1A7D3E8A3508}" type="parTrans" cxnId="{B41FEAF5-9B48-41E7-A83B-F6D7AF26AB18}">
      <dgm:prSet/>
      <dgm:spPr/>
      <dgm:t>
        <a:bodyPr/>
        <a:lstStyle/>
        <a:p>
          <a:endParaRPr lang="en-IE"/>
        </a:p>
      </dgm:t>
    </dgm:pt>
    <dgm:pt modelId="{2C2A30F2-85F1-437F-B8B7-7036252EAAA6}" type="sibTrans" cxnId="{B41FEAF5-9B48-41E7-A83B-F6D7AF26AB18}">
      <dgm:prSet/>
      <dgm:spPr/>
      <dgm:t>
        <a:bodyPr/>
        <a:lstStyle/>
        <a:p>
          <a:endParaRPr lang="en-IE"/>
        </a:p>
      </dgm:t>
    </dgm:pt>
    <dgm:pt modelId="{357421B2-E520-403A-87DF-E305ECF54ACF}" type="pres">
      <dgm:prSet presAssocID="{FA727C83-DA2B-4006-BB9D-262D2A7F8F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AD422C-5EE4-481B-828B-5D32D7E293BC}" type="pres">
      <dgm:prSet presAssocID="{CAB3675A-E955-4960-A4EC-F3044DC141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15EEB25-EB14-4EE2-9843-EA92CC42F3E5}" type="pres">
      <dgm:prSet presAssocID="{B729F26A-89B3-48BA-9833-0D3C1C6424C5}" presName="sibTrans" presStyleLbl="sibTrans1D1" presStyleIdx="0" presStyleCnt="5"/>
      <dgm:spPr/>
      <dgm:t>
        <a:bodyPr/>
        <a:lstStyle/>
        <a:p>
          <a:endParaRPr lang="en-IE"/>
        </a:p>
      </dgm:t>
    </dgm:pt>
    <dgm:pt modelId="{2B7DCA4E-8A1C-4B7A-BA08-96EE716752BE}" type="pres">
      <dgm:prSet presAssocID="{B729F26A-89B3-48BA-9833-0D3C1C6424C5}" presName="connectorText" presStyleLbl="sibTrans1D1" presStyleIdx="0" presStyleCnt="5"/>
      <dgm:spPr/>
      <dgm:t>
        <a:bodyPr/>
        <a:lstStyle/>
        <a:p>
          <a:endParaRPr lang="en-IE"/>
        </a:p>
      </dgm:t>
    </dgm:pt>
    <dgm:pt modelId="{E5BF5B3D-894C-49F0-9683-7CA9C7539EAE}" type="pres">
      <dgm:prSet presAssocID="{AA93A270-02AC-4F7E-A17F-0D61627AC3A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9186362-FD48-4AB6-A79C-F209AC4B214A}" type="pres">
      <dgm:prSet presAssocID="{A6732D2E-9C61-4FD0-BCF2-124A01E75B22}" presName="sibTrans" presStyleLbl="sibTrans1D1" presStyleIdx="1" presStyleCnt="5"/>
      <dgm:spPr/>
      <dgm:t>
        <a:bodyPr/>
        <a:lstStyle/>
        <a:p>
          <a:endParaRPr lang="en-IE"/>
        </a:p>
      </dgm:t>
    </dgm:pt>
    <dgm:pt modelId="{4B0BB7F9-FD83-4DAF-9841-C3A2B320FBA4}" type="pres">
      <dgm:prSet presAssocID="{A6732D2E-9C61-4FD0-BCF2-124A01E75B22}" presName="connectorText" presStyleLbl="sibTrans1D1" presStyleIdx="1" presStyleCnt="5"/>
      <dgm:spPr/>
      <dgm:t>
        <a:bodyPr/>
        <a:lstStyle/>
        <a:p>
          <a:endParaRPr lang="en-IE"/>
        </a:p>
      </dgm:t>
    </dgm:pt>
    <dgm:pt modelId="{7C1126DA-D7A4-4C8F-9E7C-1DB3A2B1819A}" type="pres">
      <dgm:prSet presAssocID="{FF27F31E-2A17-4DA7-ABAD-22D911FAFF0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8E794C0-0923-42DA-8C96-57E8DAB15586}" type="pres">
      <dgm:prSet presAssocID="{7A4BFC96-3CA9-4681-8B48-B938A93D1931}" presName="sibTrans" presStyleLbl="sibTrans1D1" presStyleIdx="2" presStyleCnt="5"/>
      <dgm:spPr/>
      <dgm:t>
        <a:bodyPr/>
        <a:lstStyle/>
        <a:p>
          <a:endParaRPr lang="en-IE"/>
        </a:p>
      </dgm:t>
    </dgm:pt>
    <dgm:pt modelId="{F2A14DEE-1AF6-4049-8BFE-F83F8E1F35C2}" type="pres">
      <dgm:prSet presAssocID="{7A4BFC96-3CA9-4681-8B48-B938A93D1931}" presName="connectorText" presStyleLbl="sibTrans1D1" presStyleIdx="2" presStyleCnt="5"/>
      <dgm:spPr/>
      <dgm:t>
        <a:bodyPr/>
        <a:lstStyle/>
        <a:p>
          <a:endParaRPr lang="en-IE"/>
        </a:p>
      </dgm:t>
    </dgm:pt>
    <dgm:pt modelId="{5DD92BA9-ABDD-4B9E-9C0D-E88158824DC9}" type="pres">
      <dgm:prSet presAssocID="{635D8D00-D6F2-4951-A7B4-D8BC10CEEE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5AB281C-0B03-4AFF-A7D2-ADB90F4B80C0}" type="pres">
      <dgm:prSet presAssocID="{0481BFE4-0269-4596-91FD-EF424FA185F5}" presName="sibTrans" presStyleLbl="sibTrans1D1" presStyleIdx="3" presStyleCnt="5"/>
      <dgm:spPr/>
      <dgm:t>
        <a:bodyPr/>
        <a:lstStyle/>
        <a:p>
          <a:endParaRPr lang="en-IE"/>
        </a:p>
      </dgm:t>
    </dgm:pt>
    <dgm:pt modelId="{7432410F-7C53-480D-A808-338D99AA7E88}" type="pres">
      <dgm:prSet presAssocID="{0481BFE4-0269-4596-91FD-EF424FA185F5}" presName="connectorText" presStyleLbl="sibTrans1D1" presStyleIdx="3" presStyleCnt="5"/>
      <dgm:spPr/>
      <dgm:t>
        <a:bodyPr/>
        <a:lstStyle/>
        <a:p>
          <a:endParaRPr lang="en-IE"/>
        </a:p>
      </dgm:t>
    </dgm:pt>
    <dgm:pt modelId="{1A976BBD-7667-45A1-9FE3-F532522BE114}" type="pres">
      <dgm:prSet presAssocID="{74EEBDFD-7DE2-465F-AC1B-7238F32BEC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0286D2F-2D3B-4F4C-B482-435C60F88FFF}" type="pres">
      <dgm:prSet presAssocID="{FD607FC5-85F4-48CF-B4F8-2052714DE796}" presName="sibTrans" presStyleLbl="sibTrans1D1" presStyleIdx="4" presStyleCnt="5"/>
      <dgm:spPr/>
      <dgm:t>
        <a:bodyPr/>
        <a:lstStyle/>
        <a:p>
          <a:endParaRPr lang="en-IE"/>
        </a:p>
      </dgm:t>
    </dgm:pt>
    <dgm:pt modelId="{CB66D88D-D4E8-4621-B295-9A07A038DD71}" type="pres">
      <dgm:prSet presAssocID="{FD607FC5-85F4-48CF-B4F8-2052714DE796}" presName="connectorText" presStyleLbl="sibTrans1D1" presStyleIdx="4" presStyleCnt="5"/>
      <dgm:spPr/>
      <dgm:t>
        <a:bodyPr/>
        <a:lstStyle/>
        <a:p>
          <a:endParaRPr lang="en-IE"/>
        </a:p>
      </dgm:t>
    </dgm:pt>
    <dgm:pt modelId="{F4B8C29E-B4D0-47A6-9D17-A9DA5CD9E300}" type="pres">
      <dgm:prSet presAssocID="{23B751AB-4265-4AEF-B960-41F9538E7A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611F27D-F9DC-405A-8A68-0458A4C65FE9}" srcId="{FA727C83-DA2B-4006-BB9D-262D2A7F8FB9}" destId="{74EEBDFD-7DE2-465F-AC1B-7238F32BECDB}" srcOrd="4" destOrd="0" parTransId="{61C53B8E-E640-424C-97D7-E7A978063152}" sibTransId="{FD607FC5-85F4-48CF-B4F8-2052714DE796}"/>
    <dgm:cxn modelId="{84A4EB67-D9FA-4C6C-B7DA-F8B76F29CF57}" type="presOf" srcId="{B729F26A-89B3-48BA-9833-0D3C1C6424C5}" destId="{2B7DCA4E-8A1C-4B7A-BA08-96EE716752BE}" srcOrd="1" destOrd="0" presId="urn:microsoft.com/office/officeart/2005/8/layout/bProcess3"/>
    <dgm:cxn modelId="{AE190870-272E-42A4-A397-FC43472AEEDA}" type="presOf" srcId="{7A4BFC96-3CA9-4681-8B48-B938A93D1931}" destId="{F2A14DEE-1AF6-4049-8BFE-F83F8E1F35C2}" srcOrd="1" destOrd="0" presId="urn:microsoft.com/office/officeart/2005/8/layout/bProcess3"/>
    <dgm:cxn modelId="{F8530B87-AB39-4CD2-A379-3BE5A4837F87}" srcId="{FA727C83-DA2B-4006-BB9D-262D2A7F8FB9}" destId="{635D8D00-D6F2-4951-A7B4-D8BC10CEEE00}" srcOrd="3" destOrd="0" parTransId="{5F96F26C-378E-4BAF-872C-ACBE0530368F}" sibTransId="{0481BFE4-0269-4596-91FD-EF424FA185F5}"/>
    <dgm:cxn modelId="{B41FEAF5-9B48-41E7-A83B-F6D7AF26AB18}" srcId="{FA727C83-DA2B-4006-BB9D-262D2A7F8FB9}" destId="{23B751AB-4265-4AEF-B960-41F9538E7AC6}" srcOrd="5" destOrd="0" parTransId="{B495C5BF-3048-454D-8CDD-1A7D3E8A3508}" sibTransId="{2C2A30F2-85F1-437F-B8B7-7036252EAAA6}"/>
    <dgm:cxn modelId="{AFFE7951-2E81-4740-B9F9-861C774BD6F8}" srcId="{FA727C83-DA2B-4006-BB9D-262D2A7F8FB9}" destId="{FF27F31E-2A17-4DA7-ABAD-22D911FAFF06}" srcOrd="2" destOrd="0" parTransId="{6A83B6DA-8AE6-4581-A0BF-9007A3C46DED}" sibTransId="{7A4BFC96-3CA9-4681-8B48-B938A93D1931}"/>
    <dgm:cxn modelId="{1C366F73-2C3D-468C-820A-0864C35852CE}" srcId="{FA727C83-DA2B-4006-BB9D-262D2A7F8FB9}" destId="{AA93A270-02AC-4F7E-A17F-0D61627AC3A1}" srcOrd="1" destOrd="0" parTransId="{34E5966B-22F2-4875-801F-368AE9F31BBA}" sibTransId="{A6732D2E-9C61-4FD0-BCF2-124A01E75B22}"/>
    <dgm:cxn modelId="{21734B39-2DBB-44B7-AB3C-56C11F6BF737}" type="presOf" srcId="{0481BFE4-0269-4596-91FD-EF424FA185F5}" destId="{75AB281C-0B03-4AFF-A7D2-ADB90F4B80C0}" srcOrd="0" destOrd="0" presId="urn:microsoft.com/office/officeart/2005/8/layout/bProcess3"/>
    <dgm:cxn modelId="{F522475C-3E5E-4C61-BDFA-9B698D0FDBEC}" type="presOf" srcId="{0481BFE4-0269-4596-91FD-EF424FA185F5}" destId="{7432410F-7C53-480D-A808-338D99AA7E88}" srcOrd="1" destOrd="0" presId="urn:microsoft.com/office/officeart/2005/8/layout/bProcess3"/>
    <dgm:cxn modelId="{7B26C57E-7D0D-4002-9C6F-4F611F7625C0}" type="presOf" srcId="{23B751AB-4265-4AEF-B960-41F9538E7AC6}" destId="{F4B8C29E-B4D0-47A6-9D17-A9DA5CD9E300}" srcOrd="0" destOrd="0" presId="urn:microsoft.com/office/officeart/2005/8/layout/bProcess3"/>
    <dgm:cxn modelId="{7ED22458-0550-46D6-B0B5-B83DF331F1DF}" type="presOf" srcId="{FD607FC5-85F4-48CF-B4F8-2052714DE796}" destId="{CB66D88D-D4E8-4621-B295-9A07A038DD71}" srcOrd="1" destOrd="0" presId="urn:microsoft.com/office/officeart/2005/8/layout/bProcess3"/>
    <dgm:cxn modelId="{636FEB18-92C6-4432-ACB9-E62B032784AC}" type="presOf" srcId="{AA93A270-02AC-4F7E-A17F-0D61627AC3A1}" destId="{E5BF5B3D-894C-49F0-9683-7CA9C7539EAE}" srcOrd="0" destOrd="0" presId="urn:microsoft.com/office/officeart/2005/8/layout/bProcess3"/>
    <dgm:cxn modelId="{443AA3E9-3790-4CDD-B383-390215E48CFF}" type="presOf" srcId="{FA727C83-DA2B-4006-BB9D-262D2A7F8FB9}" destId="{357421B2-E520-403A-87DF-E305ECF54ACF}" srcOrd="0" destOrd="0" presId="urn:microsoft.com/office/officeart/2005/8/layout/bProcess3"/>
    <dgm:cxn modelId="{2A3B41D4-B6CE-490B-B111-B89EDAF8F18B}" type="presOf" srcId="{74EEBDFD-7DE2-465F-AC1B-7238F32BECDB}" destId="{1A976BBD-7667-45A1-9FE3-F532522BE114}" srcOrd="0" destOrd="0" presId="urn:microsoft.com/office/officeart/2005/8/layout/bProcess3"/>
    <dgm:cxn modelId="{5A87FB16-FBBC-40F4-85CA-861BB9F33E67}" type="presOf" srcId="{635D8D00-D6F2-4951-A7B4-D8BC10CEEE00}" destId="{5DD92BA9-ABDD-4B9E-9C0D-E88158824DC9}" srcOrd="0" destOrd="0" presId="urn:microsoft.com/office/officeart/2005/8/layout/bProcess3"/>
    <dgm:cxn modelId="{0AF1A727-B7C2-4B27-A1DB-A16C24AD3D7F}" type="presOf" srcId="{FD607FC5-85F4-48CF-B4F8-2052714DE796}" destId="{70286D2F-2D3B-4F4C-B482-435C60F88FFF}" srcOrd="0" destOrd="0" presId="urn:microsoft.com/office/officeart/2005/8/layout/bProcess3"/>
    <dgm:cxn modelId="{31CA74EC-AF87-4E60-A7DD-9F6AAA65BE74}" type="presOf" srcId="{A6732D2E-9C61-4FD0-BCF2-124A01E75B22}" destId="{E9186362-FD48-4AB6-A79C-F209AC4B214A}" srcOrd="0" destOrd="0" presId="urn:microsoft.com/office/officeart/2005/8/layout/bProcess3"/>
    <dgm:cxn modelId="{8287FA2D-D97E-4395-81A6-342DCD7DBED6}" type="presOf" srcId="{B729F26A-89B3-48BA-9833-0D3C1C6424C5}" destId="{115EEB25-EB14-4EE2-9843-EA92CC42F3E5}" srcOrd="0" destOrd="0" presId="urn:microsoft.com/office/officeart/2005/8/layout/bProcess3"/>
    <dgm:cxn modelId="{97FB8142-59F4-4EC6-9CA4-6BF0B96DA974}" type="presOf" srcId="{CAB3675A-E955-4960-A4EC-F3044DC141E4}" destId="{B5AD422C-5EE4-481B-828B-5D32D7E293BC}" srcOrd="0" destOrd="0" presId="urn:microsoft.com/office/officeart/2005/8/layout/bProcess3"/>
    <dgm:cxn modelId="{5CEE1B57-A973-4886-8CFC-22B808B167E5}" type="presOf" srcId="{A6732D2E-9C61-4FD0-BCF2-124A01E75B22}" destId="{4B0BB7F9-FD83-4DAF-9841-C3A2B320FBA4}" srcOrd="1" destOrd="0" presId="urn:microsoft.com/office/officeart/2005/8/layout/bProcess3"/>
    <dgm:cxn modelId="{68C8BDBE-4F39-4BBE-87D9-C4E3095EC925}" type="presOf" srcId="{FF27F31E-2A17-4DA7-ABAD-22D911FAFF06}" destId="{7C1126DA-D7A4-4C8F-9E7C-1DB3A2B1819A}" srcOrd="0" destOrd="0" presId="urn:microsoft.com/office/officeart/2005/8/layout/bProcess3"/>
    <dgm:cxn modelId="{53AF9454-4A6E-42E2-A605-D1D4D6F14982}" srcId="{FA727C83-DA2B-4006-BB9D-262D2A7F8FB9}" destId="{CAB3675A-E955-4960-A4EC-F3044DC141E4}" srcOrd="0" destOrd="0" parTransId="{C1FEDE99-CE06-4F91-8475-6D183F894D9C}" sibTransId="{B729F26A-89B3-48BA-9833-0D3C1C6424C5}"/>
    <dgm:cxn modelId="{F0897664-0BFA-4807-B7D1-B2426514EDE5}" type="presOf" srcId="{7A4BFC96-3CA9-4681-8B48-B938A93D1931}" destId="{18E794C0-0923-42DA-8C96-57E8DAB15586}" srcOrd="0" destOrd="0" presId="urn:microsoft.com/office/officeart/2005/8/layout/bProcess3"/>
    <dgm:cxn modelId="{DBED469E-93E3-49C8-AA4E-9AFBA22C3A56}" type="presParOf" srcId="{357421B2-E520-403A-87DF-E305ECF54ACF}" destId="{B5AD422C-5EE4-481B-828B-5D32D7E293BC}" srcOrd="0" destOrd="0" presId="urn:microsoft.com/office/officeart/2005/8/layout/bProcess3"/>
    <dgm:cxn modelId="{EC6ABCA9-4193-48BE-AD3B-9742CDE1B065}" type="presParOf" srcId="{357421B2-E520-403A-87DF-E305ECF54ACF}" destId="{115EEB25-EB14-4EE2-9843-EA92CC42F3E5}" srcOrd="1" destOrd="0" presId="urn:microsoft.com/office/officeart/2005/8/layout/bProcess3"/>
    <dgm:cxn modelId="{6D4A8FE4-C456-443C-A107-FB2FFB738426}" type="presParOf" srcId="{115EEB25-EB14-4EE2-9843-EA92CC42F3E5}" destId="{2B7DCA4E-8A1C-4B7A-BA08-96EE716752BE}" srcOrd="0" destOrd="0" presId="urn:microsoft.com/office/officeart/2005/8/layout/bProcess3"/>
    <dgm:cxn modelId="{70B6B95C-CCAF-40E6-8E9D-11D3F8BD68DB}" type="presParOf" srcId="{357421B2-E520-403A-87DF-E305ECF54ACF}" destId="{E5BF5B3D-894C-49F0-9683-7CA9C7539EAE}" srcOrd="2" destOrd="0" presId="urn:microsoft.com/office/officeart/2005/8/layout/bProcess3"/>
    <dgm:cxn modelId="{17483A13-D0AC-4C35-8D06-FE14E801825F}" type="presParOf" srcId="{357421B2-E520-403A-87DF-E305ECF54ACF}" destId="{E9186362-FD48-4AB6-A79C-F209AC4B214A}" srcOrd="3" destOrd="0" presId="urn:microsoft.com/office/officeart/2005/8/layout/bProcess3"/>
    <dgm:cxn modelId="{E9935A68-EDCA-4BF8-939F-5B19003D2D2C}" type="presParOf" srcId="{E9186362-FD48-4AB6-A79C-F209AC4B214A}" destId="{4B0BB7F9-FD83-4DAF-9841-C3A2B320FBA4}" srcOrd="0" destOrd="0" presId="urn:microsoft.com/office/officeart/2005/8/layout/bProcess3"/>
    <dgm:cxn modelId="{65AA8D9E-C22B-40C8-940B-E9C49E488983}" type="presParOf" srcId="{357421B2-E520-403A-87DF-E305ECF54ACF}" destId="{7C1126DA-D7A4-4C8F-9E7C-1DB3A2B1819A}" srcOrd="4" destOrd="0" presId="urn:microsoft.com/office/officeart/2005/8/layout/bProcess3"/>
    <dgm:cxn modelId="{B3CFAA7E-AA9E-408A-B0A6-31EBFA886331}" type="presParOf" srcId="{357421B2-E520-403A-87DF-E305ECF54ACF}" destId="{18E794C0-0923-42DA-8C96-57E8DAB15586}" srcOrd="5" destOrd="0" presId="urn:microsoft.com/office/officeart/2005/8/layout/bProcess3"/>
    <dgm:cxn modelId="{83DE7373-7138-463F-B185-F15BFE4713A1}" type="presParOf" srcId="{18E794C0-0923-42DA-8C96-57E8DAB15586}" destId="{F2A14DEE-1AF6-4049-8BFE-F83F8E1F35C2}" srcOrd="0" destOrd="0" presId="urn:microsoft.com/office/officeart/2005/8/layout/bProcess3"/>
    <dgm:cxn modelId="{C43AE250-8F80-47B6-A47B-A583E05A7410}" type="presParOf" srcId="{357421B2-E520-403A-87DF-E305ECF54ACF}" destId="{5DD92BA9-ABDD-4B9E-9C0D-E88158824DC9}" srcOrd="6" destOrd="0" presId="urn:microsoft.com/office/officeart/2005/8/layout/bProcess3"/>
    <dgm:cxn modelId="{4ADB2F72-D4C7-4563-A8B8-0291B9BBC66C}" type="presParOf" srcId="{357421B2-E520-403A-87DF-E305ECF54ACF}" destId="{75AB281C-0B03-4AFF-A7D2-ADB90F4B80C0}" srcOrd="7" destOrd="0" presId="urn:microsoft.com/office/officeart/2005/8/layout/bProcess3"/>
    <dgm:cxn modelId="{5CE524AA-E910-413C-81D4-619432C4E702}" type="presParOf" srcId="{75AB281C-0B03-4AFF-A7D2-ADB90F4B80C0}" destId="{7432410F-7C53-480D-A808-338D99AA7E88}" srcOrd="0" destOrd="0" presId="urn:microsoft.com/office/officeart/2005/8/layout/bProcess3"/>
    <dgm:cxn modelId="{00416510-4837-4F79-879E-1AD21947D0AB}" type="presParOf" srcId="{357421B2-E520-403A-87DF-E305ECF54ACF}" destId="{1A976BBD-7667-45A1-9FE3-F532522BE114}" srcOrd="8" destOrd="0" presId="urn:microsoft.com/office/officeart/2005/8/layout/bProcess3"/>
    <dgm:cxn modelId="{ED2C9124-51AC-43BA-BF98-A1E2A882133C}" type="presParOf" srcId="{357421B2-E520-403A-87DF-E305ECF54ACF}" destId="{70286D2F-2D3B-4F4C-B482-435C60F88FFF}" srcOrd="9" destOrd="0" presId="urn:microsoft.com/office/officeart/2005/8/layout/bProcess3"/>
    <dgm:cxn modelId="{5F9DE85C-655A-4A8A-B1A3-A19D7D80CEB0}" type="presParOf" srcId="{70286D2F-2D3B-4F4C-B482-435C60F88FFF}" destId="{CB66D88D-D4E8-4621-B295-9A07A038DD71}" srcOrd="0" destOrd="0" presId="urn:microsoft.com/office/officeart/2005/8/layout/bProcess3"/>
    <dgm:cxn modelId="{D22A3633-541B-49D6-A496-7929E4D90619}" type="presParOf" srcId="{357421B2-E520-403A-87DF-E305ECF54ACF}" destId="{F4B8C29E-B4D0-47A6-9D17-A9DA5CD9E30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F4CD9D9-B43E-45D6-9109-FD8A2A212C3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337F8EF-F9E8-4974-9238-CE549C76A10B}">
      <dgm:prSet/>
      <dgm:spPr/>
      <dgm:t>
        <a:bodyPr/>
        <a:lstStyle/>
        <a:p>
          <a:r>
            <a:rPr lang="en-IE" dirty="0" smtClean="0"/>
            <a:t>Factors to be considered</a:t>
          </a:r>
          <a:endParaRPr lang="en-IE" dirty="0"/>
        </a:p>
      </dgm:t>
    </dgm:pt>
    <dgm:pt modelId="{A857DA22-6EDB-44E4-9B64-FFDAF4871623}" type="parTrans" cxnId="{16418DF9-41EF-4911-9C44-F438041310E7}">
      <dgm:prSet/>
      <dgm:spPr/>
      <dgm:t>
        <a:bodyPr/>
        <a:lstStyle/>
        <a:p>
          <a:endParaRPr lang="en-IE"/>
        </a:p>
      </dgm:t>
    </dgm:pt>
    <dgm:pt modelId="{2CE76835-1275-4A1C-A4FF-0A49FB26C4DC}" type="sibTrans" cxnId="{16418DF9-41EF-4911-9C44-F438041310E7}">
      <dgm:prSet/>
      <dgm:spPr/>
      <dgm:t>
        <a:bodyPr/>
        <a:lstStyle/>
        <a:p>
          <a:endParaRPr lang="en-IE"/>
        </a:p>
      </dgm:t>
    </dgm:pt>
    <dgm:pt modelId="{E9D42616-78D7-4C27-B29F-FC8E7B7E4916}" type="pres">
      <dgm:prSet presAssocID="{1F4CD9D9-B43E-45D6-9109-FD8A2A212C3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B6D78FA-820E-4C1E-B84C-A64C84B6C7C9}" type="pres">
      <dgm:prSet presAssocID="{9337F8EF-F9E8-4974-9238-CE549C76A10B}" presName="circle1" presStyleLbl="node1" presStyleIdx="0" presStyleCnt="1"/>
      <dgm:spPr/>
    </dgm:pt>
    <dgm:pt modelId="{FEF7532F-E2F9-481B-BAB0-E383197912D2}" type="pres">
      <dgm:prSet presAssocID="{9337F8EF-F9E8-4974-9238-CE549C76A10B}" presName="space" presStyleCnt="0"/>
      <dgm:spPr/>
    </dgm:pt>
    <dgm:pt modelId="{C66D5CC1-DA19-4BC5-8126-F166EAC83316}" type="pres">
      <dgm:prSet presAssocID="{9337F8EF-F9E8-4974-9238-CE549C76A10B}" presName="rect1" presStyleLbl="alignAcc1" presStyleIdx="0" presStyleCnt="1"/>
      <dgm:spPr/>
      <dgm:t>
        <a:bodyPr/>
        <a:lstStyle/>
        <a:p>
          <a:endParaRPr lang="en-IE"/>
        </a:p>
      </dgm:t>
    </dgm:pt>
    <dgm:pt modelId="{7DA8EE88-5041-4488-824B-DDC437CD256B}" type="pres">
      <dgm:prSet presAssocID="{9337F8EF-F9E8-4974-9238-CE549C76A10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D2CA0A2-858F-453C-90F2-FD0202A7089E}" type="presOf" srcId="{9337F8EF-F9E8-4974-9238-CE549C76A10B}" destId="{7DA8EE88-5041-4488-824B-DDC437CD256B}" srcOrd="1" destOrd="0" presId="urn:microsoft.com/office/officeart/2005/8/layout/target3"/>
    <dgm:cxn modelId="{2A0B2A07-E467-4322-B4BD-640FC1E1E2E5}" type="presOf" srcId="{9337F8EF-F9E8-4974-9238-CE549C76A10B}" destId="{C66D5CC1-DA19-4BC5-8126-F166EAC83316}" srcOrd="0" destOrd="0" presId="urn:microsoft.com/office/officeart/2005/8/layout/target3"/>
    <dgm:cxn modelId="{66FF84B1-2EDA-417F-A87B-A53D12798D80}" type="presOf" srcId="{1F4CD9D9-B43E-45D6-9109-FD8A2A212C32}" destId="{E9D42616-78D7-4C27-B29F-FC8E7B7E4916}" srcOrd="0" destOrd="0" presId="urn:microsoft.com/office/officeart/2005/8/layout/target3"/>
    <dgm:cxn modelId="{16418DF9-41EF-4911-9C44-F438041310E7}" srcId="{1F4CD9D9-B43E-45D6-9109-FD8A2A212C32}" destId="{9337F8EF-F9E8-4974-9238-CE549C76A10B}" srcOrd="0" destOrd="0" parTransId="{A857DA22-6EDB-44E4-9B64-FFDAF4871623}" sibTransId="{2CE76835-1275-4A1C-A4FF-0A49FB26C4DC}"/>
    <dgm:cxn modelId="{3F9D7604-2C4B-41CE-BAB6-64D79A600AEB}" type="presParOf" srcId="{E9D42616-78D7-4C27-B29F-FC8E7B7E4916}" destId="{DB6D78FA-820E-4C1E-B84C-A64C84B6C7C9}" srcOrd="0" destOrd="0" presId="urn:microsoft.com/office/officeart/2005/8/layout/target3"/>
    <dgm:cxn modelId="{2426AACF-DBC4-4E49-9BAC-4D032397CE9A}" type="presParOf" srcId="{E9D42616-78D7-4C27-B29F-FC8E7B7E4916}" destId="{FEF7532F-E2F9-481B-BAB0-E383197912D2}" srcOrd="1" destOrd="0" presId="urn:microsoft.com/office/officeart/2005/8/layout/target3"/>
    <dgm:cxn modelId="{76322A57-9270-48D3-916F-9E9B392E3A90}" type="presParOf" srcId="{E9D42616-78D7-4C27-B29F-FC8E7B7E4916}" destId="{C66D5CC1-DA19-4BC5-8126-F166EAC83316}" srcOrd="2" destOrd="0" presId="urn:microsoft.com/office/officeart/2005/8/layout/target3"/>
    <dgm:cxn modelId="{9E978C18-9287-49D2-885D-781FA96AE6EA}" type="presParOf" srcId="{E9D42616-78D7-4C27-B29F-FC8E7B7E4916}" destId="{7DA8EE88-5041-4488-824B-DDC437CD256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EF04A41-9C48-4A0C-B168-62CBA9A18856}" type="doc">
      <dgm:prSet loTypeId="urn:microsoft.com/office/officeart/2008/layout/Lin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D4DDED2-E8DF-43A2-8902-A25BC8FA56B1}">
      <dgm:prSet/>
      <dgm:spPr/>
      <dgm:t>
        <a:bodyPr/>
        <a:lstStyle/>
        <a:p>
          <a:pPr rtl="0"/>
          <a:r>
            <a:rPr lang="en-IE" smtClean="0"/>
            <a:t>Can be too demanding on patient and family</a:t>
          </a:r>
          <a:endParaRPr lang="en-IE"/>
        </a:p>
      </dgm:t>
    </dgm:pt>
    <dgm:pt modelId="{EFA87ADA-52EC-4C5B-B8BD-8F0AA5F5CB2E}" type="parTrans" cxnId="{C7A38F98-67D9-4436-B325-766B1D898EB5}">
      <dgm:prSet/>
      <dgm:spPr/>
      <dgm:t>
        <a:bodyPr/>
        <a:lstStyle/>
        <a:p>
          <a:endParaRPr lang="en-IE"/>
        </a:p>
      </dgm:t>
    </dgm:pt>
    <dgm:pt modelId="{958C166F-B89F-45B2-BFF7-B6051E5B96B6}" type="sibTrans" cxnId="{C7A38F98-67D9-4436-B325-766B1D898EB5}">
      <dgm:prSet/>
      <dgm:spPr/>
      <dgm:t>
        <a:bodyPr/>
        <a:lstStyle/>
        <a:p>
          <a:endParaRPr lang="en-IE"/>
        </a:p>
      </dgm:t>
    </dgm:pt>
    <dgm:pt modelId="{3D6F673E-49BF-4FD6-8609-D2F95C0B3040}">
      <dgm:prSet/>
      <dgm:spPr/>
      <dgm:t>
        <a:bodyPr/>
        <a:lstStyle/>
        <a:p>
          <a:pPr rtl="0"/>
          <a:r>
            <a:rPr lang="en-IE" dirty="0" smtClean="0"/>
            <a:t>May not have the necessary support at home</a:t>
          </a:r>
          <a:endParaRPr lang="en-IE" dirty="0"/>
        </a:p>
      </dgm:t>
    </dgm:pt>
    <dgm:pt modelId="{657AB787-CD2C-4B06-B2CA-2F0EF35AB971}" type="parTrans" cxnId="{C337DAF9-EEEC-49EB-AB98-0FB492340D53}">
      <dgm:prSet/>
      <dgm:spPr/>
      <dgm:t>
        <a:bodyPr/>
        <a:lstStyle/>
        <a:p>
          <a:endParaRPr lang="en-IE"/>
        </a:p>
      </dgm:t>
    </dgm:pt>
    <dgm:pt modelId="{23D49129-AEE9-4EC2-8ED2-03AD623A2F24}" type="sibTrans" cxnId="{C337DAF9-EEEC-49EB-AB98-0FB492340D53}">
      <dgm:prSet/>
      <dgm:spPr/>
      <dgm:t>
        <a:bodyPr/>
        <a:lstStyle/>
        <a:p>
          <a:endParaRPr lang="en-IE"/>
        </a:p>
      </dgm:t>
    </dgm:pt>
    <dgm:pt modelId="{4F9B31AE-BFC7-48C3-A098-3A366DE6EFD5}">
      <dgm:prSet/>
      <dgm:spPr/>
      <dgm:t>
        <a:bodyPr/>
        <a:lstStyle/>
        <a:p>
          <a:pPr rtl="0"/>
          <a:r>
            <a:rPr lang="en-IE" smtClean="0"/>
            <a:t>Too ill at the time</a:t>
          </a:r>
          <a:endParaRPr lang="en-IE"/>
        </a:p>
      </dgm:t>
    </dgm:pt>
    <dgm:pt modelId="{95EB98B5-86E9-4EDD-8BDF-ED60927379CC}" type="parTrans" cxnId="{D3AE98A2-B986-488C-B177-BC6096534DE6}">
      <dgm:prSet/>
      <dgm:spPr/>
      <dgm:t>
        <a:bodyPr/>
        <a:lstStyle/>
        <a:p>
          <a:endParaRPr lang="en-IE"/>
        </a:p>
      </dgm:t>
    </dgm:pt>
    <dgm:pt modelId="{B2AEB118-12FE-4E3F-971B-F764208E0246}" type="sibTrans" cxnId="{D3AE98A2-B986-488C-B177-BC6096534DE6}">
      <dgm:prSet/>
      <dgm:spPr/>
      <dgm:t>
        <a:bodyPr/>
        <a:lstStyle/>
        <a:p>
          <a:endParaRPr lang="en-IE"/>
        </a:p>
      </dgm:t>
    </dgm:pt>
    <dgm:pt modelId="{735C92DC-83FF-4978-8827-EA36BE370332}">
      <dgm:prSet/>
      <dgm:spPr/>
      <dgm:t>
        <a:bodyPr/>
        <a:lstStyle/>
        <a:p>
          <a:pPr rtl="0"/>
          <a:r>
            <a:rPr lang="en-IE" dirty="0" smtClean="0"/>
            <a:t>Additional supports of multi disciplinary team may not be available</a:t>
          </a:r>
          <a:endParaRPr lang="en-IE" dirty="0"/>
        </a:p>
      </dgm:t>
    </dgm:pt>
    <dgm:pt modelId="{86735EEF-9D92-4F3E-ABAA-6C98EF6D06AD}" type="parTrans" cxnId="{708D1998-8EFE-43F8-8262-7ECBB7ED8DF3}">
      <dgm:prSet/>
      <dgm:spPr/>
      <dgm:t>
        <a:bodyPr/>
        <a:lstStyle/>
        <a:p>
          <a:endParaRPr lang="en-IE"/>
        </a:p>
      </dgm:t>
    </dgm:pt>
    <dgm:pt modelId="{392414B5-1DA7-41CD-AF09-41B7B9DCED47}" type="sibTrans" cxnId="{708D1998-8EFE-43F8-8262-7ECBB7ED8DF3}">
      <dgm:prSet/>
      <dgm:spPr/>
      <dgm:t>
        <a:bodyPr/>
        <a:lstStyle/>
        <a:p>
          <a:endParaRPr lang="en-IE"/>
        </a:p>
      </dgm:t>
    </dgm:pt>
    <dgm:pt modelId="{28DEE3FD-71F4-4DD9-8248-17F37DA91F0E}">
      <dgm:prSet/>
      <dgm:spPr/>
      <dgm:t>
        <a:bodyPr/>
        <a:lstStyle/>
        <a:p>
          <a:pPr rtl="0"/>
          <a:r>
            <a:rPr lang="en-IE" dirty="0" smtClean="0"/>
            <a:t>Isolation</a:t>
          </a:r>
          <a:endParaRPr lang="en-IE" dirty="0"/>
        </a:p>
      </dgm:t>
    </dgm:pt>
    <dgm:pt modelId="{417299E0-E547-461C-9597-2C17DE9E0EB5}" type="parTrans" cxnId="{69040F5C-B03B-4ABE-B505-CDFC378495EE}">
      <dgm:prSet/>
      <dgm:spPr/>
      <dgm:t>
        <a:bodyPr/>
        <a:lstStyle/>
        <a:p>
          <a:endParaRPr lang="en-IE"/>
        </a:p>
      </dgm:t>
    </dgm:pt>
    <dgm:pt modelId="{8606279D-2853-4A78-8710-DBCFA0E42ABD}" type="sibTrans" cxnId="{69040F5C-B03B-4ABE-B505-CDFC378495EE}">
      <dgm:prSet/>
      <dgm:spPr/>
      <dgm:t>
        <a:bodyPr/>
        <a:lstStyle/>
        <a:p>
          <a:endParaRPr lang="en-IE"/>
        </a:p>
      </dgm:t>
    </dgm:pt>
    <dgm:pt modelId="{CC46C227-0254-4B9C-B864-7E50CC8DC432}">
      <dgm:prSet/>
      <dgm:spPr/>
      <dgm:t>
        <a:bodyPr/>
        <a:lstStyle/>
        <a:p>
          <a:pPr rtl="0"/>
          <a:r>
            <a:rPr lang="en-IE" dirty="0" smtClean="0"/>
            <a:t>Does the patient have a good understanding of the responsibilities and risks of being on home intravenous therapy</a:t>
          </a:r>
          <a:endParaRPr lang="en-IE" dirty="0"/>
        </a:p>
      </dgm:t>
    </dgm:pt>
    <dgm:pt modelId="{D73D6468-F4EC-4D93-8654-A29E8743F801}" type="parTrans" cxnId="{7E15B2FE-53B9-49B5-9DC7-3F2125DBAFDD}">
      <dgm:prSet/>
      <dgm:spPr/>
      <dgm:t>
        <a:bodyPr/>
        <a:lstStyle/>
        <a:p>
          <a:endParaRPr lang="en-IE"/>
        </a:p>
      </dgm:t>
    </dgm:pt>
    <dgm:pt modelId="{90CDEDF0-5B3C-4D20-A766-F763170B25CB}" type="sibTrans" cxnId="{7E15B2FE-53B9-49B5-9DC7-3F2125DBAFDD}">
      <dgm:prSet/>
      <dgm:spPr/>
      <dgm:t>
        <a:bodyPr/>
        <a:lstStyle/>
        <a:p>
          <a:endParaRPr lang="en-IE"/>
        </a:p>
      </dgm:t>
    </dgm:pt>
    <dgm:pt modelId="{4BF08F58-1AAD-4AB3-90A7-6BF8007A8D8F}" type="pres">
      <dgm:prSet presAssocID="{8EF04A41-9C48-4A0C-B168-62CBA9A188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05093B65-741B-4E03-9FC4-A6569541F17D}" type="pres">
      <dgm:prSet presAssocID="{FD4DDED2-E8DF-43A2-8902-A25BC8FA56B1}" presName="thickLine" presStyleLbl="alignNode1" presStyleIdx="0" presStyleCnt="6"/>
      <dgm:spPr/>
    </dgm:pt>
    <dgm:pt modelId="{C0B41E74-68EB-453E-AE9D-EC5D97ABA2DC}" type="pres">
      <dgm:prSet presAssocID="{FD4DDED2-E8DF-43A2-8902-A25BC8FA56B1}" presName="horz1" presStyleCnt="0"/>
      <dgm:spPr/>
    </dgm:pt>
    <dgm:pt modelId="{7EBE1F63-F84D-42EE-9EE0-6390059E0D2E}" type="pres">
      <dgm:prSet presAssocID="{FD4DDED2-E8DF-43A2-8902-A25BC8FA56B1}" presName="tx1" presStyleLbl="revTx" presStyleIdx="0" presStyleCnt="6"/>
      <dgm:spPr/>
      <dgm:t>
        <a:bodyPr/>
        <a:lstStyle/>
        <a:p>
          <a:endParaRPr lang="en-IE"/>
        </a:p>
      </dgm:t>
    </dgm:pt>
    <dgm:pt modelId="{379F6E3A-7D35-451E-B5AC-E988DEC2AE6A}" type="pres">
      <dgm:prSet presAssocID="{FD4DDED2-E8DF-43A2-8902-A25BC8FA56B1}" presName="vert1" presStyleCnt="0"/>
      <dgm:spPr/>
    </dgm:pt>
    <dgm:pt modelId="{47943188-8416-498B-B654-27EFF5545586}" type="pres">
      <dgm:prSet presAssocID="{3D6F673E-49BF-4FD6-8609-D2F95C0B3040}" presName="thickLine" presStyleLbl="alignNode1" presStyleIdx="1" presStyleCnt="6"/>
      <dgm:spPr/>
    </dgm:pt>
    <dgm:pt modelId="{5F7EC94C-B255-4BE7-9966-717B08828833}" type="pres">
      <dgm:prSet presAssocID="{3D6F673E-49BF-4FD6-8609-D2F95C0B3040}" presName="horz1" presStyleCnt="0"/>
      <dgm:spPr/>
    </dgm:pt>
    <dgm:pt modelId="{A304BF78-7E0D-4E7B-9FB6-5879DD6FAD98}" type="pres">
      <dgm:prSet presAssocID="{3D6F673E-49BF-4FD6-8609-D2F95C0B3040}" presName="tx1" presStyleLbl="revTx" presStyleIdx="1" presStyleCnt="6"/>
      <dgm:spPr/>
      <dgm:t>
        <a:bodyPr/>
        <a:lstStyle/>
        <a:p>
          <a:endParaRPr lang="en-IE"/>
        </a:p>
      </dgm:t>
    </dgm:pt>
    <dgm:pt modelId="{9EEEB906-641A-4CDC-A26B-EAF4F41EC0AA}" type="pres">
      <dgm:prSet presAssocID="{3D6F673E-49BF-4FD6-8609-D2F95C0B3040}" presName="vert1" presStyleCnt="0"/>
      <dgm:spPr/>
    </dgm:pt>
    <dgm:pt modelId="{93A9124B-FAC8-4E94-A78D-5993E143D171}" type="pres">
      <dgm:prSet presAssocID="{4F9B31AE-BFC7-48C3-A098-3A366DE6EFD5}" presName="thickLine" presStyleLbl="alignNode1" presStyleIdx="2" presStyleCnt="6"/>
      <dgm:spPr/>
    </dgm:pt>
    <dgm:pt modelId="{1E8B8706-0526-4DF8-8138-5D125D60549B}" type="pres">
      <dgm:prSet presAssocID="{4F9B31AE-BFC7-48C3-A098-3A366DE6EFD5}" presName="horz1" presStyleCnt="0"/>
      <dgm:spPr/>
    </dgm:pt>
    <dgm:pt modelId="{6533A574-7AFF-4EAA-8309-C1EE877B5DC4}" type="pres">
      <dgm:prSet presAssocID="{4F9B31AE-BFC7-48C3-A098-3A366DE6EFD5}" presName="tx1" presStyleLbl="revTx" presStyleIdx="2" presStyleCnt="6"/>
      <dgm:spPr/>
      <dgm:t>
        <a:bodyPr/>
        <a:lstStyle/>
        <a:p>
          <a:endParaRPr lang="en-IE"/>
        </a:p>
      </dgm:t>
    </dgm:pt>
    <dgm:pt modelId="{C13C2FC3-A89A-498B-98C4-C9AA23DEDA07}" type="pres">
      <dgm:prSet presAssocID="{4F9B31AE-BFC7-48C3-A098-3A366DE6EFD5}" presName="vert1" presStyleCnt="0"/>
      <dgm:spPr/>
    </dgm:pt>
    <dgm:pt modelId="{4CE5ACEB-3E17-41FC-83A4-CCB1B2A62A78}" type="pres">
      <dgm:prSet presAssocID="{735C92DC-83FF-4978-8827-EA36BE370332}" presName="thickLine" presStyleLbl="alignNode1" presStyleIdx="3" presStyleCnt="6"/>
      <dgm:spPr/>
    </dgm:pt>
    <dgm:pt modelId="{9F6F6C98-DAA3-4EBE-A6AE-1492041C37B1}" type="pres">
      <dgm:prSet presAssocID="{735C92DC-83FF-4978-8827-EA36BE370332}" presName="horz1" presStyleCnt="0"/>
      <dgm:spPr/>
    </dgm:pt>
    <dgm:pt modelId="{94DC050D-F089-4E04-9224-B04B5EDD990E}" type="pres">
      <dgm:prSet presAssocID="{735C92DC-83FF-4978-8827-EA36BE370332}" presName="tx1" presStyleLbl="revTx" presStyleIdx="3" presStyleCnt="6"/>
      <dgm:spPr/>
      <dgm:t>
        <a:bodyPr/>
        <a:lstStyle/>
        <a:p>
          <a:endParaRPr lang="en-IE"/>
        </a:p>
      </dgm:t>
    </dgm:pt>
    <dgm:pt modelId="{D7782A77-9B67-4C5E-BD74-22EB865AF0D1}" type="pres">
      <dgm:prSet presAssocID="{735C92DC-83FF-4978-8827-EA36BE370332}" presName="vert1" presStyleCnt="0"/>
      <dgm:spPr/>
    </dgm:pt>
    <dgm:pt modelId="{7891B930-7A4E-4DD5-9453-F75A9FF9301A}" type="pres">
      <dgm:prSet presAssocID="{28DEE3FD-71F4-4DD9-8248-17F37DA91F0E}" presName="thickLine" presStyleLbl="alignNode1" presStyleIdx="4" presStyleCnt="6"/>
      <dgm:spPr/>
    </dgm:pt>
    <dgm:pt modelId="{46B1653A-7B8C-45BC-AAAD-A151944AD362}" type="pres">
      <dgm:prSet presAssocID="{28DEE3FD-71F4-4DD9-8248-17F37DA91F0E}" presName="horz1" presStyleCnt="0"/>
      <dgm:spPr/>
    </dgm:pt>
    <dgm:pt modelId="{0070845B-5943-47D9-B75D-2C38B82F5786}" type="pres">
      <dgm:prSet presAssocID="{28DEE3FD-71F4-4DD9-8248-17F37DA91F0E}" presName="tx1" presStyleLbl="revTx" presStyleIdx="4" presStyleCnt="6"/>
      <dgm:spPr/>
      <dgm:t>
        <a:bodyPr/>
        <a:lstStyle/>
        <a:p>
          <a:endParaRPr lang="en-IE"/>
        </a:p>
      </dgm:t>
    </dgm:pt>
    <dgm:pt modelId="{038F19A8-A3A0-4E44-A92F-D04B63CA07EF}" type="pres">
      <dgm:prSet presAssocID="{28DEE3FD-71F4-4DD9-8248-17F37DA91F0E}" presName="vert1" presStyleCnt="0"/>
      <dgm:spPr/>
    </dgm:pt>
    <dgm:pt modelId="{ECF468CF-7D39-45C0-B285-428E01AC83CB}" type="pres">
      <dgm:prSet presAssocID="{CC46C227-0254-4B9C-B864-7E50CC8DC432}" presName="thickLine" presStyleLbl="alignNode1" presStyleIdx="5" presStyleCnt="6"/>
      <dgm:spPr/>
    </dgm:pt>
    <dgm:pt modelId="{AF2164F7-CA8D-4C7A-95DF-789A1307481D}" type="pres">
      <dgm:prSet presAssocID="{CC46C227-0254-4B9C-B864-7E50CC8DC432}" presName="horz1" presStyleCnt="0"/>
      <dgm:spPr/>
    </dgm:pt>
    <dgm:pt modelId="{C2BAC3E6-827D-49AE-9979-03BF7E5593BE}" type="pres">
      <dgm:prSet presAssocID="{CC46C227-0254-4B9C-B864-7E50CC8DC432}" presName="tx1" presStyleLbl="revTx" presStyleIdx="5" presStyleCnt="6"/>
      <dgm:spPr/>
      <dgm:t>
        <a:bodyPr/>
        <a:lstStyle/>
        <a:p>
          <a:endParaRPr lang="en-IE"/>
        </a:p>
      </dgm:t>
    </dgm:pt>
    <dgm:pt modelId="{A66BDF90-C3AF-4243-BE5B-2C60A6FD0B1E}" type="pres">
      <dgm:prSet presAssocID="{CC46C227-0254-4B9C-B864-7E50CC8DC432}" presName="vert1" presStyleCnt="0"/>
      <dgm:spPr/>
    </dgm:pt>
  </dgm:ptLst>
  <dgm:cxnLst>
    <dgm:cxn modelId="{C7A38F98-67D9-4436-B325-766B1D898EB5}" srcId="{8EF04A41-9C48-4A0C-B168-62CBA9A18856}" destId="{FD4DDED2-E8DF-43A2-8902-A25BC8FA56B1}" srcOrd="0" destOrd="0" parTransId="{EFA87ADA-52EC-4C5B-B8BD-8F0AA5F5CB2E}" sibTransId="{958C166F-B89F-45B2-BFF7-B6051E5B96B6}"/>
    <dgm:cxn modelId="{A2F0FC70-5127-4AFE-985D-632E01CA201F}" type="presOf" srcId="{3D6F673E-49BF-4FD6-8609-D2F95C0B3040}" destId="{A304BF78-7E0D-4E7B-9FB6-5879DD6FAD98}" srcOrd="0" destOrd="0" presId="urn:microsoft.com/office/officeart/2008/layout/LinedList"/>
    <dgm:cxn modelId="{4FDA4DDB-719C-418D-8A23-F80773A2273C}" type="presOf" srcId="{4F9B31AE-BFC7-48C3-A098-3A366DE6EFD5}" destId="{6533A574-7AFF-4EAA-8309-C1EE877B5DC4}" srcOrd="0" destOrd="0" presId="urn:microsoft.com/office/officeart/2008/layout/LinedList"/>
    <dgm:cxn modelId="{7E15B2FE-53B9-49B5-9DC7-3F2125DBAFDD}" srcId="{8EF04A41-9C48-4A0C-B168-62CBA9A18856}" destId="{CC46C227-0254-4B9C-B864-7E50CC8DC432}" srcOrd="5" destOrd="0" parTransId="{D73D6468-F4EC-4D93-8654-A29E8743F801}" sibTransId="{90CDEDF0-5B3C-4D20-A766-F763170B25CB}"/>
    <dgm:cxn modelId="{69040F5C-B03B-4ABE-B505-CDFC378495EE}" srcId="{8EF04A41-9C48-4A0C-B168-62CBA9A18856}" destId="{28DEE3FD-71F4-4DD9-8248-17F37DA91F0E}" srcOrd="4" destOrd="0" parTransId="{417299E0-E547-461C-9597-2C17DE9E0EB5}" sibTransId="{8606279D-2853-4A78-8710-DBCFA0E42ABD}"/>
    <dgm:cxn modelId="{C337DAF9-EEEC-49EB-AB98-0FB492340D53}" srcId="{8EF04A41-9C48-4A0C-B168-62CBA9A18856}" destId="{3D6F673E-49BF-4FD6-8609-D2F95C0B3040}" srcOrd="1" destOrd="0" parTransId="{657AB787-CD2C-4B06-B2CA-2F0EF35AB971}" sibTransId="{23D49129-AEE9-4EC2-8ED2-03AD623A2F24}"/>
    <dgm:cxn modelId="{0A6134A4-4E1F-4A32-ABA6-E8C54DE7FF77}" type="presOf" srcId="{735C92DC-83FF-4978-8827-EA36BE370332}" destId="{94DC050D-F089-4E04-9224-B04B5EDD990E}" srcOrd="0" destOrd="0" presId="urn:microsoft.com/office/officeart/2008/layout/LinedList"/>
    <dgm:cxn modelId="{D3AE98A2-B986-488C-B177-BC6096534DE6}" srcId="{8EF04A41-9C48-4A0C-B168-62CBA9A18856}" destId="{4F9B31AE-BFC7-48C3-A098-3A366DE6EFD5}" srcOrd="2" destOrd="0" parTransId="{95EB98B5-86E9-4EDD-8BDF-ED60927379CC}" sibTransId="{B2AEB118-12FE-4E3F-971B-F764208E0246}"/>
    <dgm:cxn modelId="{708D1998-8EFE-43F8-8262-7ECBB7ED8DF3}" srcId="{8EF04A41-9C48-4A0C-B168-62CBA9A18856}" destId="{735C92DC-83FF-4978-8827-EA36BE370332}" srcOrd="3" destOrd="0" parTransId="{86735EEF-9D92-4F3E-ABAA-6C98EF6D06AD}" sibTransId="{392414B5-1DA7-41CD-AF09-41B7B9DCED47}"/>
    <dgm:cxn modelId="{AB587853-9CAB-4FDE-9B1E-262F0E4265FA}" type="presOf" srcId="{28DEE3FD-71F4-4DD9-8248-17F37DA91F0E}" destId="{0070845B-5943-47D9-B75D-2C38B82F5786}" srcOrd="0" destOrd="0" presId="urn:microsoft.com/office/officeart/2008/layout/LinedList"/>
    <dgm:cxn modelId="{91BD4DCE-E389-4F78-8C16-D80B1B86BFA7}" type="presOf" srcId="{8EF04A41-9C48-4A0C-B168-62CBA9A18856}" destId="{4BF08F58-1AAD-4AB3-90A7-6BF8007A8D8F}" srcOrd="0" destOrd="0" presId="urn:microsoft.com/office/officeart/2008/layout/LinedList"/>
    <dgm:cxn modelId="{5333DF7F-7904-4B49-93A9-C683E1F305A6}" type="presOf" srcId="{FD4DDED2-E8DF-43A2-8902-A25BC8FA56B1}" destId="{7EBE1F63-F84D-42EE-9EE0-6390059E0D2E}" srcOrd="0" destOrd="0" presId="urn:microsoft.com/office/officeart/2008/layout/LinedList"/>
    <dgm:cxn modelId="{13022830-B541-4535-9918-36A6409508DA}" type="presOf" srcId="{CC46C227-0254-4B9C-B864-7E50CC8DC432}" destId="{C2BAC3E6-827D-49AE-9979-03BF7E5593BE}" srcOrd="0" destOrd="0" presId="urn:microsoft.com/office/officeart/2008/layout/LinedList"/>
    <dgm:cxn modelId="{6F3A60EB-393A-4C0A-BFBC-8995E472BA6F}" type="presParOf" srcId="{4BF08F58-1AAD-4AB3-90A7-6BF8007A8D8F}" destId="{05093B65-741B-4E03-9FC4-A6569541F17D}" srcOrd="0" destOrd="0" presId="urn:microsoft.com/office/officeart/2008/layout/LinedList"/>
    <dgm:cxn modelId="{752879D6-1763-4262-9B94-9A5DCD732C3C}" type="presParOf" srcId="{4BF08F58-1AAD-4AB3-90A7-6BF8007A8D8F}" destId="{C0B41E74-68EB-453E-AE9D-EC5D97ABA2DC}" srcOrd="1" destOrd="0" presId="urn:microsoft.com/office/officeart/2008/layout/LinedList"/>
    <dgm:cxn modelId="{B3B31D7A-F439-4190-B196-4A27E32DB0E5}" type="presParOf" srcId="{C0B41E74-68EB-453E-AE9D-EC5D97ABA2DC}" destId="{7EBE1F63-F84D-42EE-9EE0-6390059E0D2E}" srcOrd="0" destOrd="0" presId="urn:microsoft.com/office/officeart/2008/layout/LinedList"/>
    <dgm:cxn modelId="{508EE4B3-303B-4323-A463-37037D241EA2}" type="presParOf" srcId="{C0B41E74-68EB-453E-AE9D-EC5D97ABA2DC}" destId="{379F6E3A-7D35-451E-B5AC-E988DEC2AE6A}" srcOrd="1" destOrd="0" presId="urn:microsoft.com/office/officeart/2008/layout/LinedList"/>
    <dgm:cxn modelId="{94A50581-03C6-4F24-8A88-7864B33941EF}" type="presParOf" srcId="{4BF08F58-1AAD-4AB3-90A7-6BF8007A8D8F}" destId="{47943188-8416-498B-B654-27EFF5545586}" srcOrd="2" destOrd="0" presId="urn:microsoft.com/office/officeart/2008/layout/LinedList"/>
    <dgm:cxn modelId="{3DA92EEB-E457-4FBC-9BF4-E446ACC45A4E}" type="presParOf" srcId="{4BF08F58-1AAD-4AB3-90A7-6BF8007A8D8F}" destId="{5F7EC94C-B255-4BE7-9966-717B08828833}" srcOrd="3" destOrd="0" presId="urn:microsoft.com/office/officeart/2008/layout/LinedList"/>
    <dgm:cxn modelId="{7A0AE506-D193-4705-AFE8-8D99BC5FD682}" type="presParOf" srcId="{5F7EC94C-B255-4BE7-9966-717B08828833}" destId="{A304BF78-7E0D-4E7B-9FB6-5879DD6FAD98}" srcOrd="0" destOrd="0" presId="urn:microsoft.com/office/officeart/2008/layout/LinedList"/>
    <dgm:cxn modelId="{0393BA41-21AE-4169-99A0-8D62291CDA93}" type="presParOf" srcId="{5F7EC94C-B255-4BE7-9966-717B08828833}" destId="{9EEEB906-641A-4CDC-A26B-EAF4F41EC0AA}" srcOrd="1" destOrd="0" presId="urn:microsoft.com/office/officeart/2008/layout/LinedList"/>
    <dgm:cxn modelId="{2961D77A-C176-4055-B4C8-5DAEE3F72027}" type="presParOf" srcId="{4BF08F58-1AAD-4AB3-90A7-6BF8007A8D8F}" destId="{93A9124B-FAC8-4E94-A78D-5993E143D171}" srcOrd="4" destOrd="0" presId="urn:microsoft.com/office/officeart/2008/layout/LinedList"/>
    <dgm:cxn modelId="{1010B80F-3BCA-4E45-92E6-E9BE02538889}" type="presParOf" srcId="{4BF08F58-1AAD-4AB3-90A7-6BF8007A8D8F}" destId="{1E8B8706-0526-4DF8-8138-5D125D60549B}" srcOrd="5" destOrd="0" presId="urn:microsoft.com/office/officeart/2008/layout/LinedList"/>
    <dgm:cxn modelId="{2348694D-7A82-4E32-8CFF-9FC17C3CB6B0}" type="presParOf" srcId="{1E8B8706-0526-4DF8-8138-5D125D60549B}" destId="{6533A574-7AFF-4EAA-8309-C1EE877B5DC4}" srcOrd="0" destOrd="0" presId="urn:microsoft.com/office/officeart/2008/layout/LinedList"/>
    <dgm:cxn modelId="{AA7D7886-B191-417C-B211-980B65E0FB0F}" type="presParOf" srcId="{1E8B8706-0526-4DF8-8138-5D125D60549B}" destId="{C13C2FC3-A89A-498B-98C4-C9AA23DEDA07}" srcOrd="1" destOrd="0" presId="urn:microsoft.com/office/officeart/2008/layout/LinedList"/>
    <dgm:cxn modelId="{792FF0FD-C0EE-435F-86CD-ECB113719914}" type="presParOf" srcId="{4BF08F58-1AAD-4AB3-90A7-6BF8007A8D8F}" destId="{4CE5ACEB-3E17-41FC-83A4-CCB1B2A62A78}" srcOrd="6" destOrd="0" presId="urn:microsoft.com/office/officeart/2008/layout/LinedList"/>
    <dgm:cxn modelId="{0CD8CC0F-1D99-400D-92F2-F02767ECE984}" type="presParOf" srcId="{4BF08F58-1AAD-4AB3-90A7-6BF8007A8D8F}" destId="{9F6F6C98-DAA3-4EBE-A6AE-1492041C37B1}" srcOrd="7" destOrd="0" presId="urn:microsoft.com/office/officeart/2008/layout/LinedList"/>
    <dgm:cxn modelId="{2B5DAD64-9A7B-462B-AEDC-02975446DCA7}" type="presParOf" srcId="{9F6F6C98-DAA3-4EBE-A6AE-1492041C37B1}" destId="{94DC050D-F089-4E04-9224-B04B5EDD990E}" srcOrd="0" destOrd="0" presId="urn:microsoft.com/office/officeart/2008/layout/LinedList"/>
    <dgm:cxn modelId="{4DE7EE99-2F05-4B0A-B11E-0AEFFC7D72F4}" type="presParOf" srcId="{9F6F6C98-DAA3-4EBE-A6AE-1492041C37B1}" destId="{D7782A77-9B67-4C5E-BD74-22EB865AF0D1}" srcOrd="1" destOrd="0" presId="urn:microsoft.com/office/officeart/2008/layout/LinedList"/>
    <dgm:cxn modelId="{1BD3D96D-9A26-4D5F-BF79-1BCDB26B014C}" type="presParOf" srcId="{4BF08F58-1AAD-4AB3-90A7-6BF8007A8D8F}" destId="{7891B930-7A4E-4DD5-9453-F75A9FF9301A}" srcOrd="8" destOrd="0" presId="urn:microsoft.com/office/officeart/2008/layout/LinedList"/>
    <dgm:cxn modelId="{C5A7A8B5-FFCD-4F4D-B92D-64BC9FCA6598}" type="presParOf" srcId="{4BF08F58-1AAD-4AB3-90A7-6BF8007A8D8F}" destId="{46B1653A-7B8C-45BC-AAAD-A151944AD362}" srcOrd="9" destOrd="0" presId="urn:microsoft.com/office/officeart/2008/layout/LinedList"/>
    <dgm:cxn modelId="{1E46F831-C8EA-4019-8866-737C0F0FECA6}" type="presParOf" srcId="{46B1653A-7B8C-45BC-AAAD-A151944AD362}" destId="{0070845B-5943-47D9-B75D-2C38B82F5786}" srcOrd="0" destOrd="0" presId="urn:microsoft.com/office/officeart/2008/layout/LinedList"/>
    <dgm:cxn modelId="{E08785D3-0885-4202-80A9-6F1155197469}" type="presParOf" srcId="{46B1653A-7B8C-45BC-AAAD-A151944AD362}" destId="{038F19A8-A3A0-4E44-A92F-D04B63CA07EF}" srcOrd="1" destOrd="0" presId="urn:microsoft.com/office/officeart/2008/layout/LinedList"/>
    <dgm:cxn modelId="{B16EEF9F-306C-484C-A05B-DD39651C7FCD}" type="presParOf" srcId="{4BF08F58-1AAD-4AB3-90A7-6BF8007A8D8F}" destId="{ECF468CF-7D39-45C0-B285-428E01AC83CB}" srcOrd="10" destOrd="0" presId="urn:microsoft.com/office/officeart/2008/layout/LinedList"/>
    <dgm:cxn modelId="{E778A397-85F4-4249-8BF0-8F1A589B5F92}" type="presParOf" srcId="{4BF08F58-1AAD-4AB3-90A7-6BF8007A8D8F}" destId="{AF2164F7-CA8D-4C7A-95DF-789A1307481D}" srcOrd="11" destOrd="0" presId="urn:microsoft.com/office/officeart/2008/layout/LinedList"/>
    <dgm:cxn modelId="{8546F799-08D8-409A-9635-736B7A31B453}" type="presParOf" srcId="{AF2164F7-CA8D-4C7A-95DF-789A1307481D}" destId="{C2BAC3E6-827D-49AE-9979-03BF7E5593BE}" srcOrd="0" destOrd="0" presId="urn:microsoft.com/office/officeart/2008/layout/LinedList"/>
    <dgm:cxn modelId="{B9BB0853-D8AE-469F-88CA-B297AE985366}" type="presParOf" srcId="{AF2164F7-CA8D-4C7A-95DF-789A1307481D}" destId="{A66BDF90-C3AF-4243-BE5B-2C60A6FD0B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ABC104-E079-4C8C-BA06-D25A65FE8C1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C355330-967A-45FF-AEB5-301A7B7F6E9C}">
      <dgm:prSet/>
      <dgm:spPr/>
      <dgm:t>
        <a:bodyPr/>
        <a:lstStyle/>
        <a:p>
          <a:pPr rtl="0"/>
          <a:r>
            <a:rPr lang="en-IE" dirty="0" smtClean="0"/>
            <a:t>Cannula</a:t>
          </a:r>
          <a:endParaRPr lang="en-IE" dirty="0"/>
        </a:p>
      </dgm:t>
    </dgm:pt>
    <dgm:pt modelId="{9C4F6C73-1D52-4DB1-94B4-72A349580E70}" type="parTrans" cxnId="{E7C5A973-E61A-4008-8ACF-ABDC412AE1BB}">
      <dgm:prSet/>
      <dgm:spPr/>
      <dgm:t>
        <a:bodyPr/>
        <a:lstStyle/>
        <a:p>
          <a:endParaRPr lang="en-IE"/>
        </a:p>
      </dgm:t>
    </dgm:pt>
    <dgm:pt modelId="{ACBE1D44-3FFE-4123-96C8-93231B7BCB3A}" type="sibTrans" cxnId="{E7C5A973-E61A-4008-8ACF-ABDC412AE1BB}">
      <dgm:prSet/>
      <dgm:spPr/>
      <dgm:t>
        <a:bodyPr/>
        <a:lstStyle/>
        <a:p>
          <a:endParaRPr lang="en-IE"/>
        </a:p>
      </dgm:t>
    </dgm:pt>
    <dgm:pt modelId="{08CAF8D4-FFDD-4DF0-B0E8-C7F3B875BA35}">
      <dgm:prSet/>
      <dgm:spPr/>
      <dgm:t>
        <a:bodyPr/>
        <a:lstStyle/>
        <a:p>
          <a:pPr rtl="0"/>
          <a:r>
            <a:rPr lang="en-IE" smtClean="0"/>
            <a:t>Midline</a:t>
          </a:r>
          <a:endParaRPr lang="en-IE"/>
        </a:p>
      </dgm:t>
    </dgm:pt>
    <dgm:pt modelId="{635DFBC9-372F-43C9-9F4A-B4D676BB9D21}" type="parTrans" cxnId="{C969FFDA-FF2B-41BF-A7D7-C8F1C5445350}">
      <dgm:prSet/>
      <dgm:spPr/>
      <dgm:t>
        <a:bodyPr/>
        <a:lstStyle/>
        <a:p>
          <a:endParaRPr lang="en-IE"/>
        </a:p>
      </dgm:t>
    </dgm:pt>
    <dgm:pt modelId="{5269C39F-06CF-4EE7-9E9E-C5DB66078CD6}" type="sibTrans" cxnId="{C969FFDA-FF2B-41BF-A7D7-C8F1C5445350}">
      <dgm:prSet/>
      <dgm:spPr/>
      <dgm:t>
        <a:bodyPr/>
        <a:lstStyle/>
        <a:p>
          <a:endParaRPr lang="en-IE"/>
        </a:p>
      </dgm:t>
    </dgm:pt>
    <dgm:pt modelId="{64DF4DDE-B555-41BF-9038-1B3AE0DBB86D}">
      <dgm:prSet/>
      <dgm:spPr/>
      <dgm:t>
        <a:bodyPr/>
        <a:lstStyle/>
        <a:p>
          <a:pPr rtl="0"/>
          <a:r>
            <a:rPr lang="en-IE" dirty="0" err="1" smtClean="0"/>
            <a:t>Portacath</a:t>
          </a:r>
          <a:r>
            <a:rPr lang="en-IE" dirty="0" smtClean="0"/>
            <a:t> inserted when difficulty inserting midline</a:t>
          </a:r>
          <a:endParaRPr lang="en-IE" dirty="0"/>
        </a:p>
      </dgm:t>
    </dgm:pt>
    <dgm:pt modelId="{C1607A39-4692-4BF7-8DA4-355324CE434B}" type="parTrans" cxnId="{3667F77E-96F4-4725-88E3-880D7FC6523E}">
      <dgm:prSet/>
      <dgm:spPr/>
      <dgm:t>
        <a:bodyPr/>
        <a:lstStyle/>
        <a:p>
          <a:endParaRPr lang="en-IE"/>
        </a:p>
      </dgm:t>
    </dgm:pt>
    <dgm:pt modelId="{3DB9F5CE-8B3E-4B4C-AA9A-3C7F40F42D22}" type="sibTrans" cxnId="{3667F77E-96F4-4725-88E3-880D7FC6523E}">
      <dgm:prSet/>
      <dgm:spPr/>
      <dgm:t>
        <a:bodyPr/>
        <a:lstStyle/>
        <a:p>
          <a:endParaRPr lang="en-IE"/>
        </a:p>
      </dgm:t>
    </dgm:pt>
    <dgm:pt modelId="{59F0B963-9FC5-4EF8-9C13-8D8DF53F0BC8}">
      <dgm:prSet/>
      <dgm:spPr/>
      <dgm:t>
        <a:bodyPr/>
        <a:lstStyle/>
        <a:p>
          <a:pPr rtl="0"/>
          <a:r>
            <a:rPr lang="en-IE" smtClean="0"/>
            <a:t>Pic line</a:t>
          </a:r>
          <a:endParaRPr lang="en-IE" dirty="0"/>
        </a:p>
      </dgm:t>
    </dgm:pt>
    <dgm:pt modelId="{8B4D739C-F7EF-4C39-AD85-8DE920670909}" type="parTrans" cxnId="{517927BE-1BA8-4380-9059-4D27E312FD90}">
      <dgm:prSet/>
      <dgm:spPr/>
      <dgm:t>
        <a:bodyPr/>
        <a:lstStyle/>
        <a:p>
          <a:endParaRPr lang="en-IE"/>
        </a:p>
      </dgm:t>
    </dgm:pt>
    <dgm:pt modelId="{A1D2817C-4569-4851-8945-D3468DF8FDE4}" type="sibTrans" cxnId="{517927BE-1BA8-4380-9059-4D27E312FD90}">
      <dgm:prSet/>
      <dgm:spPr/>
      <dgm:t>
        <a:bodyPr/>
        <a:lstStyle/>
        <a:p>
          <a:endParaRPr lang="en-IE"/>
        </a:p>
      </dgm:t>
    </dgm:pt>
    <dgm:pt modelId="{63BF788C-D2C8-405B-BEBA-A7A22C01BCFA}" type="pres">
      <dgm:prSet presAssocID="{70ABC104-E079-4C8C-BA06-D25A65FE8C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EB335C96-516C-4A6C-8D5A-F41CB1C5EA8C}" type="pres">
      <dgm:prSet presAssocID="{70ABC104-E079-4C8C-BA06-D25A65FE8C12}" presName="fgShape" presStyleLbl="fgShp" presStyleIdx="0" presStyleCnt="1"/>
      <dgm:spPr/>
    </dgm:pt>
    <dgm:pt modelId="{410DD1F1-9C26-4EA2-A5A3-8479F092E34A}" type="pres">
      <dgm:prSet presAssocID="{70ABC104-E079-4C8C-BA06-D25A65FE8C12}" presName="linComp" presStyleCnt="0"/>
      <dgm:spPr/>
    </dgm:pt>
    <dgm:pt modelId="{F1E3D4C4-9941-4EB6-AA49-F9F7AEBA8D1E}" type="pres">
      <dgm:prSet presAssocID="{CC355330-967A-45FF-AEB5-301A7B7F6E9C}" presName="compNode" presStyleCnt="0"/>
      <dgm:spPr/>
    </dgm:pt>
    <dgm:pt modelId="{DE9E84D0-95F9-4C5D-8400-B99DA54C2DCF}" type="pres">
      <dgm:prSet presAssocID="{CC355330-967A-45FF-AEB5-301A7B7F6E9C}" presName="bkgdShape" presStyleLbl="node1" presStyleIdx="0" presStyleCnt="4"/>
      <dgm:spPr/>
      <dgm:t>
        <a:bodyPr/>
        <a:lstStyle/>
        <a:p>
          <a:endParaRPr lang="en-IE"/>
        </a:p>
      </dgm:t>
    </dgm:pt>
    <dgm:pt modelId="{FC208BE3-86F1-4D84-992F-2474301F5605}" type="pres">
      <dgm:prSet presAssocID="{CC355330-967A-45FF-AEB5-301A7B7F6E9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555CE39-EC1E-456E-9372-11A112705F6E}" type="pres">
      <dgm:prSet presAssocID="{CC355330-967A-45FF-AEB5-301A7B7F6E9C}" presName="invisiNode" presStyleLbl="node1" presStyleIdx="0" presStyleCnt="4"/>
      <dgm:spPr/>
    </dgm:pt>
    <dgm:pt modelId="{1CDDB689-256B-4AD1-B3C8-6A2ACFA69401}" type="pres">
      <dgm:prSet presAssocID="{CC355330-967A-45FF-AEB5-301A7B7F6E9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n-IE"/>
        </a:p>
      </dgm:t>
    </dgm:pt>
    <dgm:pt modelId="{CA4BBADC-CFA1-48C5-8944-16FA88E065D1}" type="pres">
      <dgm:prSet presAssocID="{ACBE1D44-3FFE-4123-96C8-93231B7BCB3A}" presName="sibTrans" presStyleLbl="sibTrans2D1" presStyleIdx="0" presStyleCnt="0"/>
      <dgm:spPr/>
      <dgm:t>
        <a:bodyPr/>
        <a:lstStyle/>
        <a:p>
          <a:endParaRPr lang="en-IE"/>
        </a:p>
      </dgm:t>
    </dgm:pt>
    <dgm:pt modelId="{D65B45B8-0DD5-4259-B661-1DE19F99BAD0}" type="pres">
      <dgm:prSet presAssocID="{08CAF8D4-FFDD-4DF0-B0E8-C7F3B875BA35}" presName="compNode" presStyleCnt="0"/>
      <dgm:spPr/>
    </dgm:pt>
    <dgm:pt modelId="{462F675C-616F-400D-A41F-BEF0234685D4}" type="pres">
      <dgm:prSet presAssocID="{08CAF8D4-FFDD-4DF0-B0E8-C7F3B875BA35}" presName="bkgdShape" presStyleLbl="node1" presStyleIdx="1" presStyleCnt="4"/>
      <dgm:spPr/>
      <dgm:t>
        <a:bodyPr/>
        <a:lstStyle/>
        <a:p>
          <a:endParaRPr lang="en-IE"/>
        </a:p>
      </dgm:t>
    </dgm:pt>
    <dgm:pt modelId="{6F09EBFD-0B2D-4B57-ABD9-2F4CE09EF6C9}" type="pres">
      <dgm:prSet presAssocID="{08CAF8D4-FFDD-4DF0-B0E8-C7F3B875BA3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1743E52-F886-42D1-A643-DF296018117A}" type="pres">
      <dgm:prSet presAssocID="{08CAF8D4-FFDD-4DF0-B0E8-C7F3B875BA35}" presName="invisiNode" presStyleLbl="node1" presStyleIdx="1" presStyleCnt="4"/>
      <dgm:spPr/>
    </dgm:pt>
    <dgm:pt modelId="{CCB8CF2E-24ED-41E4-9987-FA5EA5872497}" type="pres">
      <dgm:prSet presAssocID="{08CAF8D4-FFDD-4DF0-B0E8-C7F3B875BA35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n-IE"/>
        </a:p>
      </dgm:t>
    </dgm:pt>
    <dgm:pt modelId="{ACBABED1-2D24-4399-AD49-BEB8E0BF0CD6}" type="pres">
      <dgm:prSet presAssocID="{5269C39F-06CF-4EE7-9E9E-C5DB66078CD6}" presName="sibTrans" presStyleLbl="sibTrans2D1" presStyleIdx="0" presStyleCnt="0"/>
      <dgm:spPr/>
      <dgm:t>
        <a:bodyPr/>
        <a:lstStyle/>
        <a:p>
          <a:endParaRPr lang="en-IE"/>
        </a:p>
      </dgm:t>
    </dgm:pt>
    <dgm:pt modelId="{EDE3731D-9E8B-4214-B6A2-37A23EE79067}" type="pres">
      <dgm:prSet presAssocID="{64DF4DDE-B555-41BF-9038-1B3AE0DBB86D}" presName="compNode" presStyleCnt="0"/>
      <dgm:spPr/>
    </dgm:pt>
    <dgm:pt modelId="{004A1EBA-0E9C-45FA-8210-70043CE30FDD}" type="pres">
      <dgm:prSet presAssocID="{64DF4DDE-B555-41BF-9038-1B3AE0DBB86D}" presName="bkgdShape" presStyleLbl="node1" presStyleIdx="2" presStyleCnt="4"/>
      <dgm:spPr/>
      <dgm:t>
        <a:bodyPr/>
        <a:lstStyle/>
        <a:p>
          <a:endParaRPr lang="en-IE"/>
        </a:p>
      </dgm:t>
    </dgm:pt>
    <dgm:pt modelId="{640BF2A0-F39C-4507-8E71-A5B8833C9CFC}" type="pres">
      <dgm:prSet presAssocID="{64DF4DDE-B555-41BF-9038-1B3AE0DBB86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4E33EF4-036C-452C-A6EF-8F7819481E23}" type="pres">
      <dgm:prSet presAssocID="{64DF4DDE-B555-41BF-9038-1B3AE0DBB86D}" presName="invisiNode" presStyleLbl="node1" presStyleIdx="2" presStyleCnt="4"/>
      <dgm:spPr/>
    </dgm:pt>
    <dgm:pt modelId="{31C68370-11EF-41B7-8AE2-E71E784E1080}" type="pres">
      <dgm:prSet presAssocID="{64DF4DDE-B555-41BF-9038-1B3AE0DBB86D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IE"/>
        </a:p>
      </dgm:t>
    </dgm:pt>
    <dgm:pt modelId="{20E988F1-C3B0-490D-B04B-0CE13DC8D231}" type="pres">
      <dgm:prSet presAssocID="{3DB9F5CE-8B3E-4B4C-AA9A-3C7F40F42D22}" presName="sibTrans" presStyleLbl="sibTrans2D1" presStyleIdx="0" presStyleCnt="0"/>
      <dgm:spPr/>
      <dgm:t>
        <a:bodyPr/>
        <a:lstStyle/>
        <a:p>
          <a:endParaRPr lang="en-IE"/>
        </a:p>
      </dgm:t>
    </dgm:pt>
    <dgm:pt modelId="{B56F9EF5-454C-4CAB-94D2-720E8E79B76F}" type="pres">
      <dgm:prSet presAssocID="{59F0B963-9FC5-4EF8-9C13-8D8DF53F0BC8}" presName="compNode" presStyleCnt="0"/>
      <dgm:spPr/>
    </dgm:pt>
    <dgm:pt modelId="{E4B6535E-D8A5-42CA-81F2-1396512A498E}" type="pres">
      <dgm:prSet presAssocID="{59F0B963-9FC5-4EF8-9C13-8D8DF53F0BC8}" presName="bkgdShape" presStyleLbl="node1" presStyleIdx="3" presStyleCnt="4"/>
      <dgm:spPr/>
      <dgm:t>
        <a:bodyPr/>
        <a:lstStyle/>
        <a:p>
          <a:endParaRPr lang="en-IE"/>
        </a:p>
      </dgm:t>
    </dgm:pt>
    <dgm:pt modelId="{D5573B6F-821F-47D9-AE7A-7B8992F238C1}" type="pres">
      <dgm:prSet presAssocID="{59F0B963-9FC5-4EF8-9C13-8D8DF53F0BC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00EFA36-B03C-4B58-8389-E104A34DFBFF}" type="pres">
      <dgm:prSet presAssocID="{59F0B963-9FC5-4EF8-9C13-8D8DF53F0BC8}" presName="invisiNode" presStyleLbl="node1" presStyleIdx="3" presStyleCnt="4"/>
      <dgm:spPr/>
    </dgm:pt>
    <dgm:pt modelId="{5F6A599E-B2D1-42B3-A494-E7364FD77D53}" type="pres">
      <dgm:prSet presAssocID="{59F0B963-9FC5-4EF8-9C13-8D8DF53F0BC8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IE"/>
        </a:p>
      </dgm:t>
    </dgm:pt>
  </dgm:ptLst>
  <dgm:cxnLst>
    <dgm:cxn modelId="{3667F77E-96F4-4725-88E3-880D7FC6523E}" srcId="{70ABC104-E079-4C8C-BA06-D25A65FE8C12}" destId="{64DF4DDE-B555-41BF-9038-1B3AE0DBB86D}" srcOrd="2" destOrd="0" parTransId="{C1607A39-4692-4BF7-8DA4-355324CE434B}" sibTransId="{3DB9F5CE-8B3E-4B4C-AA9A-3C7F40F42D22}"/>
    <dgm:cxn modelId="{FDB2C0C8-520D-41B5-A586-4A133D232890}" type="presOf" srcId="{70ABC104-E079-4C8C-BA06-D25A65FE8C12}" destId="{63BF788C-D2C8-405B-BEBA-A7A22C01BCFA}" srcOrd="0" destOrd="0" presId="urn:microsoft.com/office/officeart/2005/8/layout/hList7"/>
    <dgm:cxn modelId="{C969FFDA-FF2B-41BF-A7D7-C8F1C5445350}" srcId="{70ABC104-E079-4C8C-BA06-D25A65FE8C12}" destId="{08CAF8D4-FFDD-4DF0-B0E8-C7F3B875BA35}" srcOrd="1" destOrd="0" parTransId="{635DFBC9-372F-43C9-9F4A-B4D676BB9D21}" sibTransId="{5269C39F-06CF-4EE7-9E9E-C5DB66078CD6}"/>
    <dgm:cxn modelId="{2EBDE6C3-4C86-492F-BC51-7F1E8E1B1677}" type="presOf" srcId="{64DF4DDE-B555-41BF-9038-1B3AE0DBB86D}" destId="{640BF2A0-F39C-4507-8E71-A5B8833C9CFC}" srcOrd="1" destOrd="0" presId="urn:microsoft.com/office/officeart/2005/8/layout/hList7"/>
    <dgm:cxn modelId="{E4BEBC66-BFD6-43CC-9E27-884A3B6C5D6F}" type="presOf" srcId="{64DF4DDE-B555-41BF-9038-1B3AE0DBB86D}" destId="{004A1EBA-0E9C-45FA-8210-70043CE30FDD}" srcOrd="0" destOrd="0" presId="urn:microsoft.com/office/officeart/2005/8/layout/hList7"/>
    <dgm:cxn modelId="{448350C9-6387-417C-9468-180205288067}" type="presOf" srcId="{08CAF8D4-FFDD-4DF0-B0E8-C7F3B875BA35}" destId="{6F09EBFD-0B2D-4B57-ABD9-2F4CE09EF6C9}" srcOrd="1" destOrd="0" presId="urn:microsoft.com/office/officeart/2005/8/layout/hList7"/>
    <dgm:cxn modelId="{517927BE-1BA8-4380-9059-4D27E312FD90}" srcId="{70ABC104-E079-4C8C-BA06-D25A65FE8C12}" destId="{59F0B963-9FC5-4EF8-9C13-8D8DF53F0BC8}" srcOrd="3" destOrd="0" parTransId="{8B4D739C-F7EF-4C39-AD85-8DE920670909}" sibTransId="{A1D2817C-4569-4851-8945-D3468DF8FDE4}"/>
    <dgm:cxn modelId="{8AC2ECCA-8F75-410C-8358-70DBDA38B553}" type="presOf" srcId="{59F0B963-9FC5-4EF8-9C13-8D8DF53F0BC8}" destId="{D5573B6F-821F-47D9-AE7A-7B8992F238C1}" srcOrd="1" destOrd="0" presId="urn:microsoft.com/office/officeart/2005/8/layout/hList7"/>
    <dgm:cxn modelId="{E7C5A973-E61A-4008-8ACF-ABDC412AE1BB}" srcId="{70ABC104-E079-4C8C-BA06-D25A65FE8C12}" destId="{CC355330-967A-45FF-AEB5-301A7B7F6E9C}" srcOrd="0" destOrd="0" parTransId="{9C4F6C73-1D52-4DB1-94B4-72A349580E70}" sibTransId="{ACBE1D44-3FFE-4123-96C8-93231B7BCB3A}"/>
    <dgm:cxn modelId="{822A586E-59EC-48A9-BB56-DA1692D98729}" type="presOf" srcId="{CC355330-967A-45FF-AEB5-301A7B7F6E9C}" destId="{DE9E84D0-95F9-4C5D-8400-B99DA54C2DCF}" srcOrd="0" destOrd="0" presId="urn:microsoft.com/office/officeart/2005/8/layout/hList7"/>
    <dgm:cxn modelId="{2BAA366B-5662-4C2E-B781-150F2B47BCDE}" type="presOf" srcId="{3DB9F5CE-8B3E-4B4C-AA9A-3C7F40F42D22}" destId="{20E988F1-C3B0-490D-B04B-0CE13DC8D231}" srcOrd="0" destOrd="0" presId="urn:microsoft.com/office/officeart/2005/8/layout/hList7"/>
    <dgm:cxn modelId="{ECF5F00A-2B0C-46E4-BA67-CCCDE42C4E25}" type="presOf" srcId="{59F0B963-9FC5-4EF8-9C13-8D8DF53F0BC8}" destId="{E4B6535E-D8A5-42CA-81F2-1396512A498E}" srcOrd="0" destOrd="0" presId="urn:microsoft.com/office/officeart/2005/8/layout/hList7"/>
    <dgm:cxn modelId="{E9658795-2D3D-468C-A416-28DAC30F22A0}" type="presOf" srcId="{08CAF8D4-FFDD-4DF0-B0E8-C7F3B875BA35}" destId="{462F675C-616F-400D-A41F-BEF0234685D4}" srcOrd="0" destOrd="0" presId="urn:microsoft.com/office/officeart/2005/8/layout/hList7"/>
    <dgm:cxn modelId="{116A742B-545B-43BD-90CF-C724C7A3D745}" type="presOf" srcId="{ACBE1D44-3FFE-4123-96C8-93231B7BCB3A}" destId="{CA4BBADC-CFA1-48C5-8944-16FA88E065D1}" srcOrd="0" destOrd="0" presId="urn:microsoft.com/office/officeart/2005/8/layout/hList7"/>
    <dgm:cxn modelId="{992FC280-BB4A-436B-863E-8F5C1CE589F1}" type="presOf" srcId="{CC355330-967A-45FF-AEB5-301A7B7F6E9C}" destId="{FC208BE3-86F1-4D84-992F-2474301F5605}" srcOrd="1" destOrd="0" presId="urn:microsoft.com/office/officeart/2005/8/layout/hList7"/>
    <dgm:cxn modelId="{33F2B17C-603D-4D44-A019-B76EDCF7DBB9}" type="presOf" srcId="{5269C39F-06CF-4EE7-9E9E-C5DB66078CD6}" destId="{ACBABED1-2D24-4399-AD49-BEB8E0BF0CD6}" srcOrd="0" destOrd="0" presId="urn:microsoft.com/office/officeart/2005/8/layout/hList7"/>
    <dgm:cxn modelId="{57F1F011-C254-461C-A19C-08F81198A8E0}" type="presParOf" srcId="{63BF788C-D2C8-405B-BEBA-A7A22C01BCFA}" destId="{EB335C96-516C-4A6C-8D5A-F41CB1C5EA8C}" srcOrd="0" destOrd="0" presId="urn:microsoft.com/office/officeart/2005/8/layout/hList7"/>
    <dgm:cxn modelId="{745145D4-31B1-4AF1-9598-D8435CF0D7FB}" type="presParOf" srcId="{63BF788C-D2C8-405B-BEBA-A7A22C01BCFA}" destId="{410DD1F1-9C26-4EA2-A5A3-8479F092E34A}" srcOrd="1" destOrd="0" presId="urn:microsoft.com/office/officeart/2005/8/layout/hList7"/>
    <dgm:cxn modelId="{C94D0F0E-DFEB-4D72-A1B4-EE671EFF1068}" type="presParOf" srcId="{410DD1F1-9C26-4EA2-A5A3-8479F092E34A}" destId="{F1E3D4C4-9941-4EB6-AA49-F9F7AEBA8D1E}" srcOrd="0" destOrd="0" presId="urn:microsoft.com/office/officeart/2005/8/layout/hList7"/>
    <dgm:cxn modelId="{DC41E113-A9EF-4993-B064-763246D72304}" type="presParOf" srcId="{F1E3D4C4-9941-4EB6-AA49-F9F7AEBA8D1E}" destId="{DE9E84D0-95F9-4C5D-8400-B99DA54C2DCF}" srcOrd="0" destOrd="0" presId="urn:microsoft.com/office/officeart/2005/8/layout/hList7"/>
    <dgm:cxn modelId="{641BE5C4-18DA-4AA4-8DD0-695C6AF7C8EF}" type="presParOf" srcId="{F1E3D4C4-9941-4EB6-AA49-F9F7AEBA8D1E}" destId="{FC208BE3-86F1-4D84-992F-2474301F5605}" srcOrd="1" destOrd="0" presId="urn:microsoft.com/office/officeart/2005/8/layout/hList7"/>
    <dgm:cxn modelId="{E161D393-768E-4312-9338-27844539B440}" type="presParOf" srcId="{F1E3D4C4-9941-4EB6-AA49-F9F7AEBA8D1E}" destId="{F555CE39-EC1E-456E-9372-11A112705F6E}" srcOrd="2" destOrd="0" presId="urn:microsoft.com/office/officeart/2005/8/layout/hList7"/>
    <dgm:cxn modelId="{ACBAF095-F811-4952-A01A-956DE1A5D01F}" type="presParOf" srcId="{F1E3D4C4-9941-4EB6-AA49-F9F7AEBA8D1E}" destId="{1CDDB689-256B-4AD1-B3C8-6A2ACFA69401}" srcOrd="3" destOrd="0" presId="urn:microsoft.com/office/officeart/2005/8/layout/hList7"/>
    <dgm:cxn modelId="{86EA3779-5001-4EC5-A7BB-5720C6EC40DC}" type="presParOf" srcId="{410DD1F1-9C26-4EA2-A5A3-8479F092E34A}" destId="{CA4BBADC-CFA1-48C5-8944-16FA88E065D1}" srcOrd="1" destOrd="0" presId="urn:microsoft.com/office/officeart/2005/8/layout/hList7"/>
    <dgm:cxn modelId="{40B1F8E9-DFA9-4B08-AF9B-302F4D75E36B}" type="presParOf" srcId="{410DD1F1-9C26-4EA2-A5A3-8479F092E34A}" destId="{D65B45B8-0DD5-4259-B661-1DE19F99BAD0}" srcOrd="2" destOrd="0" presId="urn:microsoft.com/office/officeart/2005/8/layout/hList7"/>
    <dgm:cxn modelId="{E0B0A5D8-19AE-427B-A162-B4C2E03C1962}" type="presParOf" srcId="{D65B45B8-0DD5-4259-B661-1DE19F99BAD0}" destId="{462F675C-616F-400D-A41F-BEF0234685D4}" srcOrd="0" destOrd="0" presId="urn:microsoft.com/office/officeart/2005/8/layout/hList7"/>
    <dgm:cxn modelId="{A04B6007-0EF0-45D7-83C3-16E3459CC5C1}" type="presParOf" srcId="{D65B45B8-0DD5-4259-B661-1DE19F99BAD0}" destId="{6F09EBFD-0B2D-4B57-ABD9-2F4CE09EF6C9}" srcOrd="1" destOrd="0" presId="urn:microsoft.com/office/officeart/2005/8/layout/hList7"/>
    <dgm:cxn modelId="{0E885AED-4106-42E6-A844-56CBE1BB8B4B}" type="presParOf" srcId="{D65B45B8-0DD5-4259-B661-1DE19F99BAD0}" destId="{11743E52-F886-42D1-A643-DF296018117A}" srcOrd="2" destOrd="0" presId="urn:microsoft.com/office/officeart/2005/8/layout/hList7"/>
    <dgm:cxn modelId="{988F5966-3096-481F-AB70-AF3DDC7E84FB}" type="presParOf" srcId="{D65B45B8-0DD5-4259-B661-1DE19F99BAD0}" destId="{CCB8CF2E-24ED-41E4-9987-FA5EA5872497}" srcOrd="3" destOrd="0" presId="urn:microsoft.com/office/officeart/2005/8/layout/hList7"/>
    <dgm:cxn modelId="{48A9C253-9BF6-4F23-96E7-B19C8FD3725E}" type="presParOf" srcId="{410DD1F1-9C26-4EA2-A5A3-8479F092E34A}" destId="{ACBABED1-2D24-4399-AD49-BEB8E0BF0CD6}" srcOrd="3" destOrd="0" presId="urn:microsoft.com/office/officeart/2005/8/layout/hList7"/>
    <dgm:cxn modelId="{DEEF3109-0764-40AD-BEE7-C3760E0ABD1F}" type="presParOf" srcId="{410DD1F1-9C26-4EA2-A5A3-8479F092E34A}" destId="{EDE3731D-9E8B-4214-B6A2-37A23EE79067}" srcOrd="4" destOrd="0" presId="urn:microsoft.com/office/officeart/2005/8/layout/hList7"/>
    <dgm:cxn modelId="{ECC080BD-6E10-4285-B59E-B546901A369B}" type="presParOf" srcId="{EDE3731D-9E8B-4214-B6A2-37A23EE79067}" destId="{004A1EBA-0E9C-45FA-8210-70043CE30FDD}" srcOrd="0" destOrd="0" presId="urn:microsoft.com/office/officeart/2005/8/layout/hList7"/>
    <dgm:cxn modelId="{525AF49B-813A-42BA-81CC-3D64725B2668}" type="presParOf" srcId="{EDE3731D-9E8B-4214-B6A2-37A23EE79067}" destId="{640BF2A0-F39C-4507-8E71-A5B8833C9CFC}" srcOrd="1" destOrd="0" presId="urn:microsoft.com/office/officeart/2005/8/layout/hList7"/>
    <dgm:cxn modelId="{0826FB44-A08E-4A90-A928-22E1CDC963EE}" type="presParOf" srcId="{EDE3731D-9E8B-4214-B6A2-37A23EE79067}" destId="{54E33EF4-036C-452C-A6EF-8F7819481E23}" srcOrd="2" destOrd="0" presId="urn:microsoft.com/office/officeart/2005/8/layout/hList7"/>
    <dgm:cxn modelId="{74993892-A831-445D-9411-0710782B7E29}" type="presParOf" srcId="{EDE3731D-9E8B-4214-B6A2-37A23EE79067}" destId="{31C68370-11EF-41B7-8AE2-E71E784E1080}" srcOrd="3" destOrd="0" presId="urn:microsoft.com/office/officeart/2005/8/layout/hList7"/>
    <dgm:cxn modelId="{7CFB4B9F-2D6F-4A62-9AB7-486D245744A9}" type="presParOf" srcId="{410DD1F1-9C26-4EA2-A5A3-8479F092E34A}" destId="{20E988F1-C3B0-490D-B04B-0CE13DC8D231}" srcOrd="5" destOrd="0" presId="urn:microsoft.com/office/officeart/2005/8/layout/hList7"/>
    <dgm:cxn modelId="{F86166BA-4010-4E3E-A995-01DB71C238DD}" type="presParOf" srcId="{410DD1F1-9C26-4EA2-A5A3-8479F092E34A}" destId="{B56F9EF5-454C-4CAB-94D2-720E8E79B76F}" srcOrd="6" destOrd="0" presId="urn:microsoft.com/office/officeart/2005/8/layout/hList7"/>
    <dgm:cxn modelId="{D1C8FB08-BDD5-4F8A-A48A-23A984A8A124}" type="presParOf" srcId="{B56F9EF5-454C-4CAB-94D2-720E8E79B76F}" destId="{E4B6535E-D8A5-42CA-81F2-1396512A498E}" srcOrd="0" destOrd="0" presId="urn:microsoft.com/office/officeart/2005/8/layout/hList7"/>
    <dgm:cxn modelId="{31554E9F-DE47-4369-B6A4-90E43948E051}" type="presParOf" srcId="{B56F9EF5-454C-4CAB-94D2-720E8E79B76F}" destId="{D5573B6F-821F-47D9-AE7A-7B8992F238C1}" srcOrd="1" destOrd="0" presId="urn:microsoft.com/office/officeart/2005/8/layout/hList7"/>
    <dgm:cxn modelId="{2C964D82-0560-47EB-AD3B-00539AA939C1}" type="presParOf" srcId="{B56F9EF5-454C-4CAB-94D2-720E8E79B76F}" destId="{A00EFA36-B03C-4B58-8389-E104A34DFBFF}" srcOrd="2" destOrd="0" presId="urn:microsoft.com/office/officeart/2005/8/layout/hList7"/>
    <dgm:cxn modelId="{BEF65103-668F-4F7F-94D4-5FCCFE44122F}" type="presParOf" srcId="{B56F9EF5-454C-4CAB-94D2-720E8E79B76F}" destId="{5F6A599E-B2D1-42B3-A494-E7364FD77D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CEE56A8-13F7-40C6-8ED9-C6B87F850D3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D918FBD6-1E92-44FC-AC24-FB61E8322FFF}">
      <dgm:prSet/>
      <dgm:spPr/>
      <dgm:t>
        <a:bodyPr/>
        <a:lstStyle/>
        <a:p>
          <a:pPr rtl="0"/>
          <a:r>
            <a:rPr lang="en-IE" dirty="0" smtClean="0"/>
            <a:t>portacath</a:t>
          </a:r>
          <a:endParaRPr lang="en-IE" dirty="0"/>
        </a:p>
      </dgm:t>
    </dgm:pt>
    <dgm:pt modelId="{DDFC03A8-0F95-4688-BE4E-7AE1944F3713}" type="parTrans" cxnId="{A39ED820-853C-4B39-90D6-D3E1B446A62E}">
      <dgm:prSet/>
      <dgm:spPr/>
      <dgm:t>
        <a:bodyPr/>
        <a:lstStyle/>
        <a:p>
          <a:endParaRPr lang="en-IE"/>
        </a:p>
      </dgm:t>
    </dgm:pt>
    <dgm:pt modelId="{A08EC3F7-49A9-4D6E-BD57-3D20E0819375}" type="sibTrans" cxnId="{A39ED820-853C-4B39-90D6-D3E1B446A62E}">
      <dgm:prSet/>
      <dgm:spPr/>
      <dgm:t>
        <a:bodyPr/>
        <a:lstStyle/>
        <a:p>
          <a:endParaRPr lang="en-IE"/>
        </a:p>
      </dgm:t>
    </dgm:pt>
    <dgm:pt modelId="{F3ACB9B2-E71C-4473-BDBA-7BA59A6964FD}" type="pres">
      <dgm:prSet presAssocID="{ACEE56A8-13F7-40C6-8ED9-C6B87F850D3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9445A5D-8FFA-4C64-AD97-07939FC28711}" type="pres">
      <dgm:prSet presAssocID="{D918FBD6-1E92-44FC-AC24-FB61E8322FFF}" presName="circle1" presStyleLbl="node1" presStyleIdx="0" presStyleCnt="1"/>
      <dgm:spPr/>
    </dgm:pt>
    <dgm:pt modelId="{028D2518-33B9-4828-A5F6-177114306891}" type="pres">
      <dgm:prSet presAssocID="{D918FBD6-1E92-44FC-AC24-FB61E8322FFF}" presName="space" presStyleCnt="0"/>
      <dgm:spPr/>
    </dgm:pt>
    <dgm:pt modelId="{F8E851EF-13A8-4E4E-A376-5CAFF64DD0B5}" type="pres">
      <dgm:prSet presAssocID="{D918FBD6-1E92-44FC-AC24-FB61E8322FFF}" presName="rect1" presStyleLbl="alignAcc1" presStyleIdx="0" presStyleCnt="1"/>
      <dgm:spPr/>
      <dgm:t>
        <a:bodyPr/>
        <a:lstStyle/>
        <a:p>
          <a:endParaRPr lang="en-IE"/>
        </a:p>
      </dgm:t>
    </dgm:pt>
    <dgm:pt modelId="{32482535-7F6C-4F02-ABDF-6C317E874FA6}" type="pres">
      <dgm:prSet presAssocID="{D918FBD6-1E92-44FC-AC24-FB61E8322FF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64054ED-7683-4EEE-8AEE-8A6386D09E70}" type="presOf" srcId="{ACEE56A8-13F7-40C6-8ED9-C6B87F850D3F}" destId="{F3ACB9B2-E71C-4473-BDBA-7BA59A6964FD}" srcOrd="0" destOrd="0" presId="urn:microsoft.com/office/officeart/2005/8/layout/target3"/>
    <dgm:cxn modelId="{A39ED820-853C-4B39-90D6-D3E1B446A62E}" srcId="{ACEE56A8-13F7-40C6-8ED9-C6B87F850D3F}" destId="{D918FBD6-1E92-44FC-AC24-FB61E8322FFF}" srcOrd="0" destOrd="0" parTransId="{DDFC03A8-0F95-4688-BE4E-7AE1944F3713}" sibTransId="{A08EC3F7-49A9-4D6E-BD57-3D20E0819375}"/>
    <dgm:cxn modelId="{DB1BBFF8-BDBA-4E63-B932-C8462BC6BE36}" type="presOf" srcId="{D918FBD6-1E92-44FC-AC24-FB61E8322FFF}" destId="{32482535-7F6C-4F02-ABDF-6C317E874FA6}" srcOrd="1" destOrd="0" presId="urn:microsoft.com/office/officeart/2005/8/layout/target3"/>
    <dgm:cxn modelId="{E193BD04-A192-4C13-AC26-183465FF66E6}" type="presOf" srcId="{D918FBD6-1E92-44FC-AC24-FB61E8322FFF}" destId="{F8E851EF-13A8-4E4E-A376-5CAFF64DD0B5}" srcOrd="0" destOrd="0" presId="urn:microsoft.com/office/officeart/2005/8/layout/target3"/>
    <dgm:cxn modelId="{FD23772E-D911-4377-B566-00255D404E6D}" type="presParOf" srcId="{F3ACB9B2-E71C-4473-BDBA-7BA59A6964FD}" destId="{69445A5D-8FFA-4C64-AD97-07939FC28711}" srcOrd="0" destOrd="0" presId="urn:microsoft.com/office/officeart/2005/8/layout/target3"/>
    <dgm:cxn modelId="{623E976E-A7A3-4A64-8686-8D35D0FAF615}" type="presParOf" srcId="{F3ACB9B2-E71C-4473-BDBA-7BA59A6964FD}" destId="{028D2518-33B9-4828-A5F6-177114306891}" srcOrd="1" destOrd="0" presId="urn:microsoft.com/office/officeart/2005/8/layout/target3"/>
    <dgm:cxn modelId="{5A3461BD-812C-4C17-9504-8D9461B15B46}" type="presParOf" srcId="{F3ACB9B2-E71C-4473-BDBA-7BA59A6964FD}" destId="{F8E851EF-13A8-4E4E-A376-5CAFF64DD0B5}" srcOrd="2" destOrd="0" presId="urn:microsoft.com/office/officeart/2005/8/layout/target3"/>
    <dgm:cxn modelId="{D727897D-ACE9-4C6E-8A6E-BD354BFC15FD}" type="presParOf" srcId="{F3ACB9B2-E71C-4473-BDBA-7BA59A6964FD}" destId="{32482535-7F6C-4F02-ABDF-6C317E874FA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D83CDC1-F00D-49E3-8EAF-3A34DEEF6F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2D278A24-50A5-4F86-BA27-4FBBFF4F9195}">
      <dgm:prSet/>
      <dgm:spPr/>
      <dgm:t>
        <a:bodyPr/>
        <a:lstStyle/>
        <a:p>
          <a:pPr rtl="0"/>
          <a:r>
            <a:rPr lang="en-IE" smtClean="0"/>
            <a:t>Pneumothorax may occur following insertion</a:t>
          </a:r>
          <a:endParaRPr lang="en-IE"/>
        </a:p>
      </dgm:t>
    </dgm:pt>
    <dgm:pt modelId="{2F5FB235-AFE1-4395-8591-BC8ADE06D4C6}" type="parTrans" cxnId="{16553BCD-8E3B-42C9-A6C3-4ACEDF7154CB}">
      <dgm:prSet/>
      <dgm:spPr/>
      <dgm:t>
        <a:bodyPr/>
        <a:lstStyle/>
        <a:p>
          <a:endParaRPr lang="en-IE"/>
        </a:p>
      </dgm:t>
    </dgm:pt>
    <dgm:pt modelId="{02FFCDC5-140D-495A-ACDD-70C79D702AB4}" type="sibTrans" cxnId="{16553BCD-8E3B-42C9-A6C3-4ACEDF7154CB}">
      <dgm:prSet/>
      <dgm:spPr/>
      <dgm:t>
        <a:bodyPr/>
        <a:lstStyle/>
        <a:p>
          <a:endParaRPr lang="en-IE"/>
        </a:p>
      </dgm:t>
    </dgm:pt>
    <dgm:pt modelId="{461031D3-3F5F-487C-B2AC-42A1992026F4}">
      <dgm:prSet/>
      <dgm:spPr/>
      <dgm:t>
        <a:bodyPr/>
        <a:lstStyle/>
        <a:p>
          <a:pPr rtl="0"/>
          <a:r>
            <a:rPr lang="en-IE" smtClean="0"/>
            <a:t>Infection at site</a:t>
          </a:r>
          <a:endParaRPr lang="en-IE"/>
        </a:p>
      </dgm:t>
    </dgm:pt>
    <dgm:pt modelId="{62531D9D-0F50-4ED0-B795-6648CFA3F7E7}" type="parTrans" cxnId="{1B36421D-AD3A-4485-AB3A-02CAF3909C64}">
      <dgm:prSet/>
      <dgm:spPr/>
      <dgm:t>
        <a:bodyPr/>
        <a:lstStyle/>
        <a:p>
          <a:endParaRPr lang="en-IE"/>
        </a:p>
      </dgm:t>
    </dgm:pt>
    <dgm:pt modelId="{549622FC-7BC3-4F3B-B831-785C3B3B1241}" type="sibTrans" cxnId="{1B36421D-AD3A-4485-AB3A-02CAF3909C64}">
      <dgm:prSet/>
      <dgm:spPr/>
      <dgm:t>
        <a:bodyPr/>
        <a:lstStyle/>
        <a:p>
          <a:endParaRPr lang="en-IE"/>
        </a:p>
      </dgm:t>
    </dgm:pt>
    <dgm:pt modelId="{6C222EBE-7D5D-4F36-993A-6BC47C6C5A55}">
      <dgm:prSet/>
      <dgm:spPr/>
      <dgm:t>
        <a:bodyPr/>
        <a:lstStyle/>
        <a:p>
          <a:pPr rtl="0"/>
          <a:r>
            <a:rPr lang="en-IE" smtClean="0"/>
            <a:t>Catheter infection bacterial/fungal</a:t>
          </a:r>
          <a:endParaRPr lang="en-IE"/>
        </a:p>
      </dgm:t>
    </dgm:pt>
    <dgm:pt modelId="{A6A3D401-1987-46BF-8B18-A0C83D96BD06}" type="parTrans" cxnId="{798BD1F3-44B6-453B-9871-23CF851BF425}">
      <dgm:prSet/>
      <dgm:spPr/>
      <dgm:t>
        <a:bodyPr/>
        <a:lstStyle/>
        <a:p>
          <a:endParaRPr lang="en-IE"/>
        </a:p>
      </dgm:t>
    </dgm:pt>
    <dgm:pt modelId="{9ED12743-4457-44B7-8D38-6F0E2F4A4383}" type="sibTrans" cxnId="{798BD1F3-44B6-453B-9871-23CF851BF425}">
      <dgm:prSet/>
      <dgm:spPr/>
      <dgm:t>
        <a:bodyPr/>
        <a:lstStyle/>
        <a:p>
          <a:endParaRPr lang="en-IE"/>
        </a:p>
      </dgm:t>
    </dgm:pt>
    <dgm:pt modelId="{44BDEC10-BEA1-4C95-ACF8-119C59BA26BB}">
      <dgm:prSet/>
      <dgm:spPr/>
      <dgm:t>
        <a:bodyPr/>
        <a:lstStyle/>
        <a:p>
          <a:pPr rtl="0"/>
          <a:r>
            <a:rPr lang="en-IE" smtClean="0"/>
            <a:t>Swelling at port site</a:t>
          </a:r>
          <a:endParaRPr lang="en-IE"/>
        </a:p>
      </dgm:t>
    </dgm:pt>
    <dgm:pt modelId="{86CD56A1-DC85-4EBE-83AD-78BFF68E4E7D}" type="parTrans" cxnId="{67021F4E-5561-4495-8ED3-B867435B0025}">
      <dgm:prSet/>
      <dgm:spPr/>
      <dgm:t>
        <a:bodyPr/>
        <a:lstStyle/>
        <a:p>
          <a:endParaRPr lang="en-IE"/>
        </a:p>
      </dgm:t>
    </dgm:pt>
    <dgm:pt modelId="{CCF914FF-2712-4C69-9344-EAB6F7BFDBB7}" type="sibTrans" cxnId="{67021F4E-5561-4495-8ED3-B867435B0025}">
      <dgm:prSet/>
      <dgm:spPr/>
      <dgm:t>
        <a:bodyPr/>
        <a:lstStyle/>
        <a:p>
          <a:endParaRPr lang="en-IE"/>
        </a:p>
      </dgm:t>
    </dgm:pt>
    <dgm:pt modelId="{3B898CA0-F0C4-4EC7-AD5D-DA1D59F248AF}">
      <dgm:prSet/>
      <dgm:spPr/>
      <dgm:t>
        <a:bodyPr/>
        <a:lstStyle/>
        <a:p>
          <a:pPr rtl="0"/>
          <a:r>
            <a:rPr lang="en-IE" smtClean="0"/>
            <a:t>Occlusion</a:t>
          </a:r>
          <a:endParaRPr lang="en-IE"/>
        </a:p>
      </dgm:t>
    </dgm:pt>
    <dgm:pt modelId="{8FBA7F78-42F7-4CB8-8066-476191E16F30}" type="parTrans" cxnId="{8E224681-701E-4A34-9811-18C22EEDE3C4}">
      <dgm:prSet/>
      <dgm:spPr/>
      <dgm:t>
        <a:bodyPr/>
        <a:lstStyle/>
        <a:p>
          <a:endParaRPr lang="en-IE"/>
        </a:p>
      </dgm:t>
    </dgm:pt>
    <dgm:pt modelId="{D73F550B-08D0-4904-9691-780079CA4D4A}" type="sibTrans" cxnId="{8E224681-701E-4A34-9811-18C22EEDE3C4}">
      <dgm:prSet/>
      <dgm:spPr/>
      <dgm:t>
        <a:bodyPr/>
        <a:lstStyle/>
        <a:p>
          <a:endParaRPr lang="en-IE"/>
        </a:p>
      </dgm:t>
    </dgm:pt>
    <dgm:pt modelId="{FCC324A2-DCB7-4C46-85B5-55D666EDDA37}">
      <dgm:prSet/>
      <dgm:spPr/>
      <dgm:t>
        <a:bodyPr/>
        <a:lstStyle/>
        <a:p>
          <a:pPr rtl="0"/>
          <a:r>
            <a:rPr lang="en-IE" smtClean="0"/>
            <a:t>Skin irritation</a:t>
          </a:r>
          <a:endParaRPr lang="en-IE"/>
        </a:p>
      </dgm:t>
    </dgm:pt>
    <dgm:pt modelId="{788BB511-E034-4EAE-A9B0-594E9A828C34}" type="parTrans" cxnId="{6A6D8A2B-7588-40ED-9B8E-DFB2A4D025F5}">
      <dgm:prSet/>
      <dgm:spPr/>
      <dgm:t>
        <a:bodyPr/>
        <a:lstStyle/>
        <a:p>
          <a:endParaRPr lang="en-IE"/>
        </a:p>
      </dgm:t>
    </dgm:pt>
    <dgm:pt modelId="{2413B722-2B2A-4551-AAFA-C51143483A23}" type="sibTrans" cxnId="{6A6D8A2B-7588-40ED-9B8E-DFB2A4D025F5}">
      <dgm:prSet/>
      <dgm:spPr/>
      <dgm:t>
        <a:bodyPr/>
        <a:lstStyle/>
        <a:p>
          <a:endParaRPr lang="en-IE"/>
        </a:p>
      </dgm:t>
    </dgm:pt>
    <dgm:pt modelId="{775BB58A-F4AA-43BF-8932-E991BFFA2665}">
      <dgm:prSet/>
      <dgm:spPr/>
      <dgm:t>
        <a:bodyPr/>
        <a:lstStyle/>
        <a:p>
          <a:pPr rtl="0"/>
          <a:r>
            <a:rPr lang="en-IE" smtClean="0"/>
            <a:t>Rupture of skin around port</a:t>
          </a:r>
          <a:endParaRPr lang="en-IE"/>
        </a:p>
      </dgm:t>
    </dgm:pt>
    <dgm:pt modelId="{D56BCCE7-8ED4-4816-9571-842616B59F84}" type="parTrans" cxnId="{BE6CB6F1-D712-43B3-9B9B-390C1E8BE053}">
      <dgm:prSet/>
      <dgm:spPr/>
      <dgm:t>
        <a:bodyPr/>
        <a:lstStyle/>
        <a:p>
          <a:endParaRPr lang="en-IE"/>
        </a:p>
      </dgm:t>
    </dgm:pt>
    <dgm:pt modelId="{21EAC9B1-B764-4829-88E2-9BC22710A5CE}" type="sibTrans" cxnId="{BE6CB6F1-D712-43B3-9B9B-390C1E8BE053}">
      <dgm:prSet/>
      <dgm:spPr/>
      <dgm:t>
        <a:bodyPr/>
        <a:lstStyle/>
        <a:p>
          <a:endParaRPr lang="en-IE"/>
        </a:p>
      </dgm:t>
    </dgm:pt>
    <dgm:pt modelId="{4091A0AE-5374-48DB-A106-7CF2B89CA55A}" type="pres">
      <dgm:prSet presAssocID="{DD83CDC1-F00D-49E3-8EAF-3A34DEEF6F3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FD622301-DA8A-4CA3-840C-1206B705CA37}" type="pres">
      <dgm:prSet presAssocID="{2D278A24-50A5-4F86-BA27-4FBBFF4F9195}" presName="thickLine" presStyleLbl="alignNode1" presStyleIdx="0" presStyleCnt="7"/>
      <dgm:spPr/>
    </dgm:pt>
    <dgm:pt modelId="{9BCE679A-EE1F-43EA-A6AD-52B0E97CCC95}" type="pres">
      <dgm:prSet presAssocID="{2D278A24-50A5-4F86-BA27-4FBBFF4F9195}" presName="horz1" presStyleCnt="0"/>
      <dgm:spPr/>
    </dgm:pt>
    <dgm:pt modelId="{2A69ECD8-47FE-463B-A040-24808B13B388}" type="pres">
      <dgm:prSet presAssocID="{2D278A24-50A5-4F86-BA27-4FBBFF4F9195}" presName="tx1" presStyleLbl="revTx" presStyleIdx="0" presStyleCnt="7"/>
      <dgm:spPr/>
      <dgm:t>
        <a:bodyPr/>
        <a:lstStyle/>
        <a:p>
          <a:endParaRPr lang="en-IE"/>
        </a:p>
      </dgm:t>
    </dgm:pt>
    <dgm:pt modelId="{F5A77E7D-DB3B-492A-9F23-0AD53CF9E625}" type="pres">
      <dgm:prSet presAssocID="{2D278A24-50A5-4F86-BA27-4FBBFF4F9195}" presName="vert1" presStyleCnt="0"/>
      <dgm:spPr/>
    </dgm:pt>
    <dgm:pt modelId="{9C0FF217-C1B6-4AAB-85E1-0B92742EDD68}" type="pres">
      <dgm:prSet presAssocID="{461031D3-3F5F-487C-B2AC-42A1992026F4}" presName="thickLine" presStyleLbl="alignNode1" presStyleIdx="1" presStyleCnt="7"/>
      <dgm:spPr/>
    </dgm:pt>
    <dgm:pt modelId="{65723930-6490-4023-9A90-EF35FBC579AA}" type="pres">
      <dgm:prSet presAssocID="{461031D3-3F5F-487C-B2AC-42A1992026F4}" presName="horz1" presStyleCnt="0"/>
      <dgm:spPr/>
    </dgm:pt>
    <dgm:pt modelId="{0BE8957E-13BA-41DE-93CD-2ABD3832B224}" type="pres">
      <dgm:prSet presAssocID="{461031D3-3F5F-487C-B2AC-42A1992026F4}" presName="tx1" presStyleLbl="revTx" presStyleIdx="1" presStyleCnt="7"/>
      <dgm:spPr/>
      <dgm:t>
        <a:bodyPr/>
        <a:lstStyle/>
        <a:p>
          <a:endParaRPr lang="en-IE"/>
        </a:p>
      </dgm:t>
    </dgm:pt>
    <dgm:pt modelId="{73A2EF3B-18D4-418A-A1DD-D2DEE5B3AB85}" type="pres">
      <dgm:prSet presAssocID="{461031D3-3F5F-487C-B2AC-42A1992026F4}" presName="vert1" presStyleCnt="0"/>
      <dgm:spPr/>
    </dgm:pt>
    <dgm:pt modelId="{B83095FE-08E9-42C3-BB1B-C562002E276F}" type="pres">
      <dgm:prSet presAssocID="{6C222EBE-7D5D-4F36-993A-6BC47C6C5A55}" presName="thickLine" presStyleLbl="alignNode1" presStyleIdx="2" presStyleCnt="7"/>
      <dgm:spPr/>
    </dgm:pt>
    <dgm:pt modelId="{14769622-CD04-4153-B784-25DEF5EF4588}" type="pres">
      <dgm:prSet presAssocID="{6C222EBE-7D5D-4F36-993A-6BC47C6C5A55}" presName="horz1" presStyleCnt="0"/>
      <dgm:spPr/>
    </dgm:pt>
    <dgm:pt modelId="{17557E43-38AB-4E5A-A569-074A57CCEFE0}" type="pres">
      <dgm:prSet presAssocID="{6C222EBE-7D5D-4F36-993A-6BC47C6C5A55}" presName="tx1" presStyleLbl="revTx" presStyleIdx="2" presStyleCnt="7"/>
      <dgm:spPr/>
      <dgm:t>
        <a:bodyPr/>
        <a:lstStyle/>
        <a:p>
          <a:endParaRPr lang="en-IE"/>
        </a:p>
      </dgm:t>
    </dgm:pt>
    <dgm:pt modelId="{DDAD7058-6C52-4A89-A80C-21BA5829BDE5}" type="pres">
      <dgm:prSet presAssocID="{6C222EBE-7D5D-4F36-993A-6BC47C6C5A55}" presName="vert1" presStyleCnt="0"/>
      <dgm:spPr/>
    </dgm:pt>
    <dgm:pt modelId="{1ED8865B-F57C-4257-9966-426D28FA9BEA}" type="pres">
      <dgm:prSet presAssocID="{44BDEC10-BEA1-4C95-ACF8-119C59BA26BB}" presName="thickLine" presStyleLbl="alignNode1" presStyleIdx="3" presStyleCnt="7"/>
      <dgm:spPr/>
    </dgm:pt>
    <dgm:pt modelId="{ADD86B1B-0DF9-4DED-9AF9-F38185DE9FB4}" type="pres">
      <dgm:prSet presAssocID="{44BDEC10-BEA1-4C95-ACF8-119C59BA26BB}" presName="horz1" presStyleCnt="0"/>
      <dgm:spPr/>
    </dgm:pt>
    <dgm:pt modelId="{E49135D9-1A32-4933-9020-32753409976C}" type="pres">
      <dgm:prSet presAssocID="{44BDEC10-BEA1-4C95-ACF8-119C59BA26BB}" presName="tx1" presStyleLbl="revTx" presStyleIdx="3" presStyleCnt="7"/>
      <dgm:spPr/>
      <dgm:t>
        <a:bodyPr/>
        <a:lstStyle/>
        <a:p>
          <a:endParaRPr lang="en-IE"/>
        </a:p>
      </dgm:t>
    </dgm:pt>
    <dgm:pt modelId="{EEEFB388-B805-47D5-89DF-1B471A805DDC}" type="pres">
      <dgm:prSet presAssocID="{44BDEC10-BEA1-4C95-ACF8-119C59BA26BB}" presName="vert1" presStyleCnt="0"/>
      <dgm:spPr/>
    </dgm:pt>
    <dgm:pt modelId="{8587F9E3-3AC5-4A6C-9189-FABECE80D7D8}" type="pres">
      <dgm:prSet presAssocID="{3B898CA0-F0C4-4EC7-AD5D-DA1D59F248AF}" presName="thickLine" presStyleLbl="alignNode1" presStyleIdx="4" presStyleCnt="7"/>
      <dgm:spPr/>
    </dgm:pt>
    <dgm:pt modelId="{EB43291D-C923-43B6-B848-A562347CC6F8}" type="pres">
      <dgm:prSet presAssocID="{3B898CA0-F0C4-4EC7-AD5D-DA1D59F248AF}" presName="horz1" presStyleCnt="0"/>
      <dgm:spPr/>
    </dgm:pt>
    <dgm:pt modelId="{F259A788-D973-4A63-9F02-3FEBBE5E0DE5}" type="pres">
      <dgm:prSet presAssocID="{3B898CA0-F0C4-4EC7-AD5D-DA1D59F248AF}" presName="tx1" presStyleLbl="revTx" presStyleIdx="4" presStyleCnt="7"/>
      <dgm:spPr/>
      <dgm:t>
        <a:bodyPr/>
        <a:lstStyle/>
        <a:p>
          <a:endParaRPr lang="en-IE"/>
        </a:p>
      </dgm:t>
    </dgm:pt>
    <dgm:pt modelId="{25F5AA14-D78A-4627-900F-3648FD82E983}" type="pres">
      <dgm:prSet presAssocID="{3B898CA0-F0C4-4EC7-AD5D-DA1D59F248AF}" presName="vert1" presStyleCnt="0"/>
      <dgm:spPr/>
    </dgm:pt>
    <dgm:pt modelId="{558C0124-4B38-470E-B16E-2D178E897F49}" type="pres">
      <dgm:prSet presAssocID="{FCC324A2-DCB7-4C46-85B5-55D666EDDA37}" presName="thickLine" presStyleLbl="alignNode1" presStyleIdx="5" presStyleCnt="7"/>
      <dgm:spPr/>
    </dgm:pt>
    <dgm:pt modelId="{CEAA51AD-2AD4-41BF-AD52-B3465C8D4004}" type="pres">
      <dgm:prSet presAssocID="{FCC324A2-DCB7-4C46-85B5-55D666EDDA37}" presName="horz1" presStyleCnt="0"/>
      <dgm:spPr/>
    </dgm:pt>
    <dgm:pt modelId="{DF023056-BAF3-4072-8D61-31F2D1652418}" type="pres">
      <dgm:prSet presAssocID="{FCC324A2-DCB7-4C46-85B5-55D666EDDA37}" presName="tx1" presStyleLbl="revTx" presStyleIdx="5" presStyleCnt="7"/>
      <dgm:spPr/>
      <dgm:t>
        <a:bodyPr/>
        <a:lstStyle/>
        <a:p>
          <a:endParaRPr lang="en-IE"/>
        </a:p>
      </dgm:t>
    </dgm:pt>
    <dgm:pt modelId="{F04A594B-E38D-4362-B1F4-239B5C108F80}" type="pres">
      <dgm:prSet presAssocID="{FCC324A2-DCB7-4C46-85B5-55D666EDDA37}" presName="vert1" presStyleCnt="0"/>
      <dgm:spPr/>
    </dgm:pt>
    <dgm:pt modelId="{4A9E84B3-5400-438A-9895-DD43D083547A}" type="pres">
      <dgm:prSet presAssocID="{775BB58A-F4AA-43BF-8932-E991BFFA2665}" presName="thickLine" presStyleLbl="alignNode1" presStyleIdx="6" presStyleCnt="7"/>
      <dgm:spPr/>
    </dgm:pt>
    <dgm:pt modelId="{DAFB6A8F-A3CC-4873-A069-0D241082DF18}" type="pres">
      <dgm:prSet presAssocID="{775BB58A-F4AA-43BF-8932-E991BFFA2665}" presName="horz1" presStyleCnt="0"/>
      <dgm:spPr/>
    </dgm:pt>
    <dgm:pt modelId="{500D8410-7C72-46B7-B4A1-536E3D5502CA}" type="pres">
      <dgm:prSet presAssocID="{775BB58A-F4AA-43BF-8932-E991BFFA2665}" presName="tx1" presStyleLbl="revTx" presStyleIdx="6" presStyleCnt="7"/>
      <dgm:spPr/>
      <dgm:t>
        <a:bodyPr/>
        <a:lstStyle/>
        <a:p>
          <a:endParaRPr lang="en-IE"/>
        </a:p>
      </dgm:t>
    </dgm:pt>
    <dgm:pt modelId="{192850A0-D050-49EC-B0D0-A0704074C0E9}" type="pres">
      <dgm:prSet presAssocID="{775BB58A-F4AA-43BF-8932-E991BFFA2665}" presName="vert1" presStyleCnt="0"/>
      <dgm:spPr/>
    </dgm:pt>
  </dgm:ptLst>
  <dgm:cxnLst>
    <dgm:cxn modelId="{6A6D8A2B-7588-40ED-9B8E-DFB2A4D025F5}" srcId="{DD83CDC1-F00D-49E3-8EAF-3A34DEEF6F3C}" destId="{FCC324A2-DCB7-4C46-85B5-55D666EDDA37}" srcOrd="5" destOrd="0" parTransId="{788BB511-E034-4EAE-A9B0-594E9A828C34}" sibTransId="{2413B722-2B2A-4551-AAFA-C51143483A23}"/>
    <dgm:cxn modelId="{9E064938-6DA0-4BE7-8E7F-25DAF58EE1E5}" type="presOf" srcId="{3B898CA0-F0C4-4EC7-AD5D-DA1D59F248AF}" destId="{F259A788-D973-4A63-9F02-3FEBBE5E0DE5}" srcOrd="0" destOrd="0" presId="urn:microsoft.com/office/officeart/2008/layout/LinedList"/>
    <dgm:cxn modelId="{FC2E4781-E7DE-4391-8106-493A356EECE0}" type="presOf" srcId="{775BB58A-F4AA-43BF-8932-E991BFFA2665}" destId="{500D8410-7C72-46B7-B4A1-536E3D5502CA}" srcOrd="0" destOrd="0" presId="urn:microsoft.com/office/officeart/2008/layout/LinedList"/>
    <dgm:cxn modelId="{7DCFB74C-AFED-435C-B08D-EFC2A45B850F}" type="presOf" srcId="{461031D3-3F5F-487C-B2AC-42A1992026F4}" destId="{0BE8957E-13BA-41DE-93CD-2ABD3832B224}" srcOrd="0" destOrd="0" presId="urn:microsoft.com/office/officeart/2008/layout/LinedList"/>
    <dgm:cxn modelId="{BBD25469-1E15-4F5E-A7F8-789910D640EE}" type="presOf" srcId="{FCC324A2-DCB7-4C46-85B5-55D666EDDA37}" destId="{DF023056-BAF3-4072-8D61-31F2D1652418}" srcOrd="0" destOrd="0" presId="urn:microsoft.com/office/officeart/2008/layout/LinedList"/>
    <dgm:cxn modelId="{798BD1F3-44B6-453B-9871-23CF851BF425}" srcId="{DD83CDC1-F00D-49E3-8EAF-3A34DEEF6F3C}" destId="{6C222EBE-7D5D-4F36-993A-6BC47C6C5A55}" srcOrd="2" destOrd="0" parTransId="{A6A3D401-1987-46BF-8B18-A0C83D96BD06}" sibTransId="{9ED12743-4457-44B7-8D38-6F0E2F4A4383}"/>
    <dgm:cxn modelId="{67021F4E-5561-4495-8ED3-B867435B0025}" srcId="{DD83CDC1-F00D-49E3-8EAF-3A34DEEF6F3C}" destId="{44BDEC10-BEA1-4C95-ACF8-119C59BA26BB}" srcOrd="3" destOrd="0" parTransId="{86CD56A1-DC85-4EBE-83AD-78BFF68E4E7D}" sibTransId="{CCF914FF-2712-4C69-9344-EAB6F7BFDBB7}"/>
    <dgm:cxn modelId="{8A675F55-7A2A-45E2-B684-5B076DAB23DF}" type="presOf" srcId="{44BDEC10-BEA1-4C95-ACF8-119C59BA26BB}" destId="{E49135D9-1A32-4933-9020-32753409976C}" srcOrd="0" destOrd="0" presId="urn:microsoft.com/office/officeart/2008/layout/LinedList"/>
    <dgm:cxn modelId="{8E224681-701E-4A34-9811-18C22EEDE3C4}" srcId="{DD83CDC1-F00D-49E3-8EAF-3A34DEEF6F3C}" destId="{3B898CA0-F0C4-4EC7-AD5D-DA1D59F248AF}" srcOrd="4" destOrd="0" parTransId="{8FBA7F78-42F7-4CB8-8066-476191E16F30}" sibTransId="{D73F550B-08D0-4904-9691-780079CA4D4A}"/>
    <dgm:cxn modelId="{1B36421D-AD3A-4485-AB3A-02CAF3909C64}" srcId="{DD83CDC1-F00D-49E3-8EAF-3A34DEEF6F3C}" destId="{461031D3-3F5F-487C-B2AC-42A1992026F4}" srcOrd="1" destOrd="0" parTransId="{62531D9D-0F50-4ED0-B795-6648CFA3F7E7}" sibTransId="{549622FC-7BC3-4F3B-B831-785C3B3B1241}"/>
    <dgm:cxn modelId="{7CBA7780-0505-4254-B8F8-84D1423B4C37}" type="presOf" srcId="{6C222EBE-7D5D-4F36-993A-6BC47C6C5A55}" destId="{17557E43-38AB-4E5A-A569-074A57CCEFE0}" srcOrd="0" destOrd="0" presId="urn:microsoft.com/office/officeart/2008/layout/LinedList"/>
    <dgm:cxn modelId="{BE6CB6F1-D712-43B3-9B9B-390C1E8BE053}" srcId="{DD83CDC1-F00D-49E3-8EAF-3A34DEEF6F3C}" destId="{775BB58A-F4AA-43BF-8932-E991BFFA2665}" srcOrd="6" destOrd="0" parTransId="{D56BCCE7-8ED4-4816-9571-842616B59F84}" sibTransId="{21EAC9B1-B764-4829-88E2-9BC22710A5CE}"/>
    <dgm:cxn modelId="{FD94CFA2-5374-4C31-B77C-AEB8A3C61BD8}" type="presOf" srcId="{DD83CDC1-F00D-49E3-8EAF-3A34DEEF6F3C}" destId="{4091A0AE-5374-48DB-A106-7CF2B89CA55A}" srcOrd="0" destOrd="0" presId="urn:microsoft.com/office/officeart/2008/layout/LinedList"/>
    <dgm:cxn modelId="{16553BCD-8E3B-42C9-A6C3-4ACEDF7154CB}" srcId="{DD83CDC1-F00D-49E3-8EAF-3A34DEEF6F3C}" destId="{2D278A24-50A5-4F86-BA27-4FBBFF4F9195}" srcOrd="0" destOrd="0" parTransId="{2F5FB235-AFE1-4395-8591-BC8ADE06D4C6}" sibTransId="{02FFCDC5-140D-495A-ACDD-70C79D702AB4}"/>
    <dgm:cxn modelId="{739EC2C6-A213-44CD-AF33-2F8A299ABEB7}" type="presOf" srcId="{2D278A24-50A5-4F86-BA27-4FBBFF4F9195}" destId="{2A69ECD8-47FE-463B-A040-24808B13B388}" srcOrd="0" destOrd="0" presId="urn:microsoft.com/office/officeart/2008/layout/LinedList"/>
    <dgm:cxn modelId="{C05D5ABD-E84D-40AD-BCBC-D2D8E1AA10BA}" type="presParOf" srcId="{4091A0AE-5374-48DB-A106-7CF2B89CA55A}" destId="{FD622301-DA8A-4CA3-840C-1206B705CA37}" srcOrd="0" destOrd="0" presId="urn:microsoft.com/office/officeart/2008/layout/LinedList"/>
    <dgm:cxn modelId="{2B14CFF3-1455-4E26-8CAF-7164FEB5F363}" type="presParOf" srcId="{4091A0AE-5374-48DB-A106-7CF2B89CA55A}" destId="{9BCE679A-EE1F-43EA-A6AD-52B0E97CCC95}" srcOrd="1" destOrd="0" presId="urn:microsoft.com/office/officeart/2008/layout/LinedList"/>
    <dgm:cxn modelId="{EA7D2EDF-03E8-4F74-85AD-3C3356988EBF}" type="presParOf" srcId="{9BCE679A-EE1F-43EA-A6AD-52B0E97CCC95}" destId="{2A69ECD8-47FE-463B-A040-24808B13B388}" srcOrd="0" destOrd="0" presId="urn:microsoft.com/office/officeart/2008/layout/LinedList"/>
    <dgm:cxn modelId="{6BAC1EA9-A769-4E80-A6FE-225BEEE18519}" type="presParOf" srcId="{9BCE679A-EE1F-43EA-A6AD-52B0E97CCC95}" destId="{F5A77E7D-DB3B-492A-9F23-0AD53CF9E625}" srcOrd="1" destOrd="0" presId="urn:microsoft.com/office/officeart/2008/layout/LinedList"/>
    <dgm:cxn modelId="{0C7ABCEF-3CB7-4C0C-B8A8-33B03194FFC7}" type="presParOf" srcId="{4091A0AE-5374-48DB-A106-7CF2B89CA55A}" destId="{9C0FF217-C1B6-4AAB-85E1-0B92742EDD68}" srcOrd="2" destOrd="0" presId="urn:microsoft.com/office/officeart/2008/layout/LinedList"/>
    <dgm:cxn modelId="{7F5A9E07-B995-4F99-BB5A-030EA62C517F}" type="presParOf" srcId="{4091A0AE-5374-48DB-A106-7CF2B89CA55A}" destId="{65723930-6490-4023-9A90-EF35FBC579AA}" srcOrd="3" destOrd="0" presId="urn:microsoft.com/office/officeart/2008/layout/LinedList"/>
    <dgm:cxn modelId="{2812E4DB-92AA-4F15-9140-5B2744EE469B}" type="presParOf" srcId="{65723930-6490-4023-9A90-EF35FBC579AA}" destId="{0BE8957E-13BA-41DE-93CD-2ABD3832B224}" srcOrd="0" destOrd="0" presId="urn:microsoft.com/office/officeart/2008/layout/LinedList"/>
    <dgm:cxn modelId="{1EACBD24-7CA6-4CCC-8747-5A8D7FD7DCA9}" type="presParOf" srcId="{65723930-6490-4023-9A90-EF35FBC579AA}" destId="{73A2EF3B-18D4-418A-A1DD-D2DEE5B3AB85}" srcOrd="1" destOrd="0" presId="urn:microsoft.com/office/officeart/2008/layout/LinedList"/>
    <dgm:cxn modelId="{73075722-70D6-41CA-88BA-38ECC9DB3F6A}" type="presParOf" srcId="{4091A0AE-5374-48DB-A106-7CF2B89CA55A}" destId="{B83095FE-08E9-42C3-BB1B-C562002E276F}" srcOrd="4" destOrd="0" presId="urn:microsoft.com/office/officeart/2008/layout/LinedList"/>
    <dgm:cxn modelId="{F26C0CBC-B959-4108-A39C-BF4CF53B14BF}" type="presParOf" srcId="{4091A0AE-5374-48DB-A106-7CF2B89CA55A}" destId="{14769622-CD04-4153-B784-25DEF5EF4588}" srcOrd="5" destOrd="0" presId="urn:microsoft.com/office/officeart/2008/layout/LinedList"/>
    <dgm:cxn modelId="{86492763-162E-4CF1-A907-F9BE6A7E53AD}" type="presParOf" srcId="{14769622-CD04-4153-B784-25DEF5EF4588}" destId="{17557E43-38AB-4E5A-A569-074A57CCEFE0}" srcOrd="0" destOrd="0" presId="urn:microsoft.com/office/officeart/2008/layout/LinedList"/>
    <dgm:cxn modelId="{87CFB381-3458-47E0-9874-CB55F2F6B42F}" type="presParOf" srcId="{14769622-CD04-4153-B784-25DEF5EF4588}" destId="{DDAD7058-6C52-4A89-A80C-21BA5829BDE5}" srcOrd="1" destOrd="0" presId="urn:microsoft.com/office/officeart/2008/layout/LinedList"/>
    <dgm:cxn modelId="{869FB638-D632-49A6-B5BB-9A8EF7E6BBBC}" type="presParOf" srcId="{4091A0AE-5374-48DB-A106-7CF2B89CA55A}" destId="{1ED8865B-F57C-4257-9966-426D28FA9BEA}" srcOrd="6" destOrd="0" presId="urn:microsoft.com/office/officeart/2008/layout/LinedList"/>
    <dgm:cxn modelId="{A038BE19-8B25-403A-A2A7-D09E9611462D}" type="presParOf" srcId="{4091A0AE-5374-48DB-A106-7CF2B89CA55A}" destId="{ADD86B1B-0DF9-4DED-9AF9-F38185DE9FB4}" srcOrd="7" destOrd="0" presId="urn:microsoft.com/office/officeart/2008/layout/LinedList"/>
    <dgm:cxn modelId="{41921487-F431-4F81-AFF3-2C490EFCD876}" type="presParOf" srcId="{ADD86B1B-0DF9-4DED-9AF9-F38185DE9FB4}" destId="{E49135D9-1A32-4933-9020-32753409976C}" srcOrd="0" destOrd="0" presId="urn:microsoft.com/office/officeart/2008/layout/LinedList"/>
    <dgm:cxn modelId="{B597DE33-68D0-483F-9638-47F16CE0C4F2}" type="presParOf" srcId="{ADD86B1B-0DF9-4DED-9AF9-F38185DE9FB4}" destId="{EEEFB388-B805-47D5-89DF-1B471A805DDC}" srcOrd="1" destOrd="0" presId="urn:microsoft.com/office/officeart/2008/layout/LinedList"/>
    <dgm:cxn modelId="{0038F80C-AEEE-476B-90C4-AD75583883BB}" type="presParOf" srcId="{4091A0AE-5374-48DB-A106-7CF2B89CA55A}" destId="{8587F9E3-3AC5-4A6C-9189-FABECE80D7D8}" srcOrd="8" destOrd="0" presId="urn:microsoft.com/office/officeart/2008/layout/LinedList"/>
    <dgm:cxn modelId="{9D10C8C4-567F-4D02-AEB0-0C447F417F36}" type="presParOf" srcId="{4091A0AE-5374-48DB-A106-7CF2B89CA55A}" destId="{EB43291D-C923-43B6-B848-A562347CC6F8}" srcOrd="9" destOrd="0" presId="urn:microsoft.com/office/officeart/2008/layout/LinedList"/>
    <dgm:cxn modelId="{C8C9DE84-ED99-4BA3-A3AE-4BC1C26D99C3}" type="presParOf" srcId="{EB43291D-C923-43B6-B848-A562347CC6F8}" destId="{F259A788-D973-4A63-9F02-3FEBBE5E0DE5}" srcOrd="0" destOrd="0" presId="urn:microsoft.com/office/officeart/2008/layout/LinedList"/>
    <dgm:cxn modelId="{5C8CDADC-075F-4A2E-A6AD-C82EAD9956D8}" type="presParOf" srcId="{EB43291D-C923-43B6-B848-A562347CC6F8}" destId="{25F5AA14-D78A-4627-900F-3648FD82E983}" srcOrd="1" destOrd="0" presId="urn:microsoft.com/office/officeart/2008/layout/LinedList"/>
    <dgm:cxn modelId="{93C7EF70-A8E1-4EFE-8213-0D6E42B97CC2}" type="presParOf" srcId="{4091A0AE-5374-48DB-A106-7CF2B89CA55A}" destId="{558C0124-4B38-470E-B16E-2D178E897F49}" srcOrd="10" destOrd="0" presId="urn:microsoft.com/office/officeart/2008/layout/LinedList"/>
    <dgm:cxn modelId="{DAC5FCF5-3D5D-40C0-A777-053AEDF6FF02}" type="presParOf" srcId="{4091A0AE-5374-48DB-A106-7CF2B89CA55A}" destId="{CEAA51AD-2AD4-41BF-AD52-B3465C8D4004}" srcOrd="11" destOrd="0" presId="urn:microsoft.com/office/officeart/2008/layout/LinedList"/>
    <dgm:cxn modelId="{2D216716-D331-4FCC-A0E5-1831F4CB42D5}" type="presParOf" srcId="{CEAA51AD-2AD4-41BF-AD52-B3465C8D4004}" destId="{DF023056-BAF3-4072-8D61-31F2D1652418}" srcOrd="0" destOrd="0" presId="urn:microsoft.com/office/officeart/2008/layout/LinedList"/>
    <dgm:cxn modelId="{AFE84DFB-F604-49BD-9DA2-8EF21E00E7B2}" type="presParOf" srcId="{CEAA51AD-2AD4-41BF-AD52-B3465C8D4004}" destId="{F04A594B-E38D-4362-B1F4-239B5C108F80}" srcOrd="1" destOrd="0" presId="urn:microsoft.com/office/officeart/2008/layout/LinedList"/>
    <dgm:cxn modelId="{23944F3E-1034-4C76-AF1D-8C09D7A51062}" type="presParOf" srcId="{4091A0AE-5374-48DB-A106-7CF2B89CA55A}" destId="{4A9E84B3-5400-438A-9895-DD43D083547A}" srcOrd="12" destOrd="0" presId="urn:microsoft.com/office/officeart/2008/layout/LinedList"/>
    <dgm:cxn modelId="{9C02B2AE-DB28-42AC-8B92-6C155149E52B}" type="presParOf" srcId="{4091A0AE-5374-48DB-A106-7CF2B89CA55A}" destId="{DAFB6A8F-A3CC-4873-A069-0D241082DF18}" srcOrd="13" destOrd="0" presId="urn:microsoft.com/office/officeart/2008/layout/LinedList"/>
    <dgm:cxn modelId="{5B19D5E8-E8BE-4702-B11D-3B6807D6BA30}" type="presParOf" srcId="{DAFB6A8F-A3CC-4873-A069-0D241082DF18}" destId="{500D8410-7C72-46B7-B4A1-536E3D5502CA}" srcOrd="0" destOrd="0" presId="urn:microsoft.com/office/officeart/2008/layout/LinedList"/>
    <dgm:cxn modelId="{38667AB1-019B-4B64-8BC2-62A66209FC08}" type="presParOf" srcId="{DAFB6A8F-A3CC-4873-A069-0D241082DF18}" destId="{192850A0-D050-49EC-B0D0-A0704074C0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D43BC1B-6480-4C78-B830-4DF05A6477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C07B3EDD-1A16-49E2-9536-6101E18FC45E}">
      <dgm:prSet/>
      <dgm:spPr/>
      <dgm:t>
        <a:bodyPr/>
        <a:lstStyle/>
        <a:p>
          <a:pPr rtl="0"/>
          <a:r>
            <a:rPr lang="en-IE" smtClean="0"/>
            <a:t>Administration of I/V</a:t>
          </a:r>
          <a:endParaRPr lang="en-IE"/>
        </a:p>
      </dgm:t>
    </dgm:pt>
    <dgm:pt modelId="{730F85B0-1EAC-4859-8A5D-9B752F0C6F17}" type="parTrans" cxnId="{89319A2E-4744-4F7B-8671-3EB4606B42D1}">
      <dgm:prSet/>
      <dgm:spPr/>
      <dgm:t>
        <a:bodyPr/>
        <a:lstStyle/>
        <a:p>
          <a:endParaRPr lang="en-IE"/>
        </a:p>
      </dgm:t>
    </dgm:pt>
    <dgm:pt modelId="{31DC6AAE-F035-462B-9D45-C0B0C39E26BF}" type="sibTrans" cxnId="{89319A2E-4744-4F7B-8671-3EB4606B42D1}">
      <dgm:prSet/>
      <dgm:spPr/>
      <dgm:t>
        <a:bodyPr/>
        <a:lstStyle/>
        <a:p>
          <a:endParaRPr lang="en-IE"/>
        </a:p>
      </dgm:t>
    </dgm:pt>
    <dgm:pt modelId="{B6368A38-7B67-4E52-8EB1-0C9335D2E7C5}" type="pres">
      <dgm:prSet presAssocID="{9D43BC1B-6480-4C78-B830-4DF05A6477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ED31B951-0840-4D8A-BC75-DAAB54AFEB44}" type="pres">
      <dgm:prSet presAssocID="{C07B3EDD-1A16-49E2-9536-6101E18FC45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9319A2E-4744-4F7B-8671-3EB4606B42D1}" srcId="{9D43BC1B-6480-4C78-B830-4DF05A647782}" destId="{C07B3EDD-1A16-49E2-9536-6101E18FC45E}" srcOrd="0" destOrd="0" parTransId="{730F85B0-1EAC-4859-8A5D-9B752F0C6F17}" sibTransId="{31DC6AAE-F035-462B-9D45-C0B0C39E26BF}"/>
    <dgm:cxn modelId="{A6FDDFD0-9C0F-48A1-9006-2FBEDAB9DA74}" type="presOf" srcId="{9D43BC1B-6480-4C78-B830-4DF05A647782}" destId="{B6368A38-7B67-4E52-8EB1-0C9335D2E7C5}" srcOrd="0" destOrd="0" presId="urn:microsoft.com/office/officeart/2005/8/layout/process1"/>
    <dgm:cxn modelId="{BC79F4C3-E79A-4337-B721-58767BA3A0BC}" type="presOf" srcId="{C07B3EDD-1A16-49E2-9536-6101E18FC45E}" destId="{ED31B951-0840-4D8A-BC75-DAAB54AFEB44}" srcOrd="0" destOrd="0" presId="urn:microsoft.com/office/officeart/2005/8/layout/process1"/>
    <dgm:cxn modelId="{F47430E2-4E34-40AC-9562-653929739912}" type="presParOf" srcId="{B6368A38-7B67-4E52-8EB1-0C9335D2E7C5}" destId="{ED31B951-0840-4D8A-BC75-DAAB54AFEB4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19E48-0E69-4949-BCD9-FDA2A3B2FC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CFEFA34-6DEC-4916-8872-52B4794100D1}">
      <dgm:prSet/>
      <dgm:spPr/>
      <dgm:t>
        <a:bodyPr/>
        <a:lstStyle/>
        <a:p>
          <a:pPr rtl="0"/>
          <a:r>
            <a:rPr lang="en-IE" smtClean="0"/>
            <a:t>Early diagnosis of cystic fibrosis</a:t>
          </a:r>
          <a:endParaRPr lang="en-IE"/>
        </a:p>
      </dgm:t>
    </dgm:pt>
    <dgm:pt modelId="{CAE2A917-F027-40CF-B4D5-4C4162B19BC0}" type="parTrans" cxnId="{A7FDFE8E-52CA-43A5-BCBB-8FD444C9FA28}">
      <dgm:prSet/>
      <dgm:spPr/>
      <dgm:t>
        <a:bodyPr/>
        <a:lstStyle/>
        <a:p>
          <a:endParaRPr lang="en-IE"/>
        </a:p>
      </dgm:t>
    </dgm:pt>
    <dgm:pt modelId="{0680BE78-6F42-40EE-BC62-9A10BB0CB5AE}" type="sibTrans" cxnId="{A7FDFE8E-52CA-43A5-BCBB-8FD444C9FA28}">
      <dgm:prSet/>
      <dgm:spPr/>
      <dgm:t>
        <a:bodyPr/>
        <a:lstStyle/>
        <a:p>
          <a:endParaRPr lang="en-IE"/>
        </a:p>
      </dgm:t>
    </dgm:pt>
    <dgm:pt modelId="{8C55A303-9052-4E2F-B4B4-05745131CA9F}">
      <dgm:prSet/>
      <dgm:spPr/>
      <dgm:t>
        <a:bodyPr/>
        <a:lstStyle/>
        <a:p>
          <a:pPr rtl="0"/>
          <a:r>
            <a:rPr lang="en-IE" dirty="0" smtClean="0"/>
            <a:t>Monitoring of clinical status</a:t>
          </a:r>
          <a:endParaRPr lang="en-IE" dirty="0"/>
        </a:p>
      </dgm:t>
    </dgm:pt>
    <dgm:pt modelId="{A75C1FF9-1AF2-4CAD-97AB-541A5857E0BE}" type="parTrans" cxnId="{8EDF0ECD-1CAA-4C50-A892-1CB1B223E5C5}">
      <dgm:prSet/>
      <dgm:spPr/>
      <dgm:t>
        <a:bodyPr/>
        <a:lstStyle/>
        <a:p>
          <a:endParaRPr lang="en-IE"/>
        </a:p>
      </dgm:t>
    </dgm:pt>
    <dgm:pt modelId="{5D9D57D2-B7C8-45AE-AF20-14E849E13717}" type="sibTrans" cxnId="{8EDF0ECD-1CAA-4C50-A892-1CB1B223E5C5}">
      <dgm:prSet/>
      <dgm:spPr/>
      <dgm:t>
        <a:bodyPr/>
        <a:lstStyle/>
        <a:p>
          <a:endParaRPr lang="en-IE"/>
        </a:p>
      </dgm:t>
    </dgm:pt>
    <dgm:pt modelId="{398C2259-C740-4964-8F11-124C019763A7}">
      <dgm:prSet/>
      <dgm:spPr/>
      <dgm:t>
        <a:bodyPr/>
        <a:lstStyle/>
        <a:p>
          <a:pPr rtl="0"/>
          <a:r>
            <a:rPr lang="en-IE" dirty="0" smtClean="0"/>
            <a:t>Early use of antibiotic courses with recurrent or continuous bacterial colonization</a:t>
          </a:r>
          <a:endParaRPr lang="en-IE" dirty="0"/>
        </a:p>
      </dgm:t>
    </dgm:pt>
    <dgm:pt modelId="{C74A6760-F359-44A4-8FE1-7F125B7E8397}" type="parTrans" cxnId="{BA6D9E8A-2D58-467B-BB48-F214DDCE045F}">
      <dgm:prSet/>
      <dgm:spPr/>
      <dgm:t>
        <a:bodyPr/>
        <a:lstStyle/>
        <a:p>
          <a:endParaRPr lang="en-IE"/>
        </a:p>
      </dgm:t>
    </dgm:pt>
    <dgm:pt modelId="{7B7EB295-65AD-41B6-8AC2-37877C78E523}" type="sibTrans" cxnId="{BA6D9E8A-2D58-467B-BB48-F214DDCE045F}">
      <dgm:prSet/>
      <dgm:spPr/>
      <dgm:t>
        <a:bodyPr/>
        <a:lstStyle/>
        <a:p>
          <a:endParaRPr lang="en-IE"/>
        </a:p>
      </dgm:t>
    </dgm:pt>
    <dgm:pt modelId="{2704073B-BA9B-49AF-A960-4ED1C0FBCCCC}">
      <dgm:prSet/>
      <dgm:spPr/>
      <dgm:t>
        <a:bodyPr/>
        <a:lstStyle/>
        <a:p>
          <a:pPr rtl="0"/>
          <a:r>
            <a:rPr lang="en-IE" smtClean="0"/>
            <a:t>Chest physiotherapy</a:t>
          </a:r>
          <a:endParaRPr lang="en-IE"/>
        </a:p>
      </dgm:t>
    </dgm:pt>
    <dgm:pt modelId="{723E02F5-1C7D-466F-895C-109EE2D33B31}" type="parTrans" cxnId="{831A6139-650D-4D7B-A9EC-D75B5D2C8B21}">
      <dgm:prSet/>
      <dgm:spPr/>
      <dgm:t>
        <a:bodyPr/>
        <a:lstStyle/>
        <a:p>
          <a:endParaRPr lang="en-IE"/>
        </a:p>
      </dgm:t>
    </dgm:pt>
    <dgm:pt modelId="{24B159A4-96D0-4564-928F-827A359DA564}" type="sibTrans" cxnId="{831A6139-650D-4D7B-A9EC-D75B5D2C8B21}">
      <dgm:prSet/>
      <dgm:spPr/>
      <dgm:t>
        <a:bodyPr/>
        <a:lstStyle/>
        <a:p>
          <a:endParaRPr lang="en-IE"/>
        </a:p>
      </dgm:t>
    </dgm:pt>
    <dgm:pt modelId="{C7D2CC61-2E30-41E7-A366-13053A050A6B}">
      <dgm:prSet/>
      <dgm:spPr/>
      <dgm:t>
        <a:bodyPr/>
        <a:lstStyle/>
        <a:p>
          <a:pPr rtl="0"/>
          <a:r>
            <a:rPr lang="en-IE" dirty="0" smtClean="0"/>
            <a:t>Various hygiene measures to prevent infection and cross infection  </a:t>
          </a:r>
          <a:endParaRPr lang="en-IE" dirty="0"/>
        </a:p>
      </dgm:t>
    </dgm:pt>
    <dgm:pt modelId="{A0C5C28E-8AF1-4C59-BD44-ECDFCACC7CAB}" type="parTrans" cxnId="{1904CA70-3BC5-4CCA-9EFA-021029F359D5}">
      <dgm:prSet/>
      <dgm:spPr/>
      <dgm:t>
        <a:bodyPr/>
        <a:lstStyle/>
        <a:p>
          <a:endParaRPr lang="en-IE"/>
        </a:p>
      </dgm:t>
    </dgm:pt>
    <dgm:pt modelId="{AB9AF5D1-5ADC-4578-8055-12B1A573AE02}" type="sibTrans" cxnId="{1904CA70-3BC5-4CCA-9EFA-021029F359D5}">
      <dgm:prSet/>
      <dgm:spPr/>
      <dgm:t>
        <a:bodyPr/>
        <a:lstStyle/>
        <a:p>
          <a:endParaRPr lang="en-IE"/>
        </a:p>
      </dgm:t>
    </dgm:pt>
    <dgm:pt modelId="{B4B9A2D1-087A-4A45-BA74-64629C7446E6}">
      <dgm:prSet/>
      <dgm:spPr/>
      <dgm:t>
        <a:bodyPr/>
        <a:lstStyle/>
        <a:p>
          <a:pPr rtl="0"/>
          <a:r>
            <a:rPr lang="en-IE" dirty="0" err="1" smtClean="0"/>
            <a:t>En</a:t>
          </a:r>
          <a:r>
            <a:rPr lang="en-IE" dirty="0" smtClean="0"/>
            <a:t>-suite single rooms</a:t>
          </a:r>
          <a:endParaRPr lang="en-IE" dirty="0"/>
        </a:p>
      </dgm:t>
    </dgm:pt>
    <dgm:pt modelId="{4C2AF427-71B4-4D83-82E6-C9C6EBCD2ECF}" type="parTrans" cxnId="{5B0E923F-F7C7-4737-86AE-F872722BCDBB}">
      <dgm:prSet/>
      <dgm:spPr/>
      <dgm:t>
        <a:bodyPr/>
        <a:lstStyle/>
        <a:p>
          <a:endParaRPr lang="en-IE"/>
        </a:p>
      </dgm:t>
    </dgm:pt>
    <dgm:pt modelId="{71C5AE83-E5B0-4243-837B-70578EDFF740}" type="sibTrans" cxnId="{5B0E923F-F7C7-4737-86AE-F872722BCDBB}">
      <dgm:prSet/>
      <dgm:spPr/>
      <dgm:t>
        <a:bodyPr/>
        <a:lstStyle/>
        <a:p>
          <a:endParaRPr lang="en-IE"/>
        </a:p>
      </dgm:t>
    </dgm:pt>
    <dgm:pt modelId="{B6DF468D-27E0-4C17-90D9-3085EBEA6339}">
      <dgm:prSet/>
      <dgm:spPr/>
      <dgm:t>
        <a:bodyPr/>
        <a:lstStyle/>
        <a:p>
          <a:pPr rtl="0"/>
          <a:r>
            <a:rPr lang="en-IE" dirty="0" smtClean="0"/>
            <a:t>Patient and family education</a:t>
          </a:r>
          <a:endParaRPr lang="en-IE" dirty="0"/>
        </a:p>
      </dgm:t>
    </dgm:pt>
    <dgm:pt modelId="{0D2E766D-CAC5-40A4-B741-EC2D0CFB8411}" type="parTrans" cxnId="{DADDB7C0-750E-4349-A7CB-DF33277AA969}">
      <dgm:prSet/>
      <dgm:spPr/>
      <dgm:t>
        <a:bodyPr/>
        <a:lstStyle/>
        <a:p>
          <a:endParaRPr lang="en-IE"/>
        </a:p>
      </dgm:t>
    </dgm:pt>
    <dgm:pt modelId="{A46196BB-DA96-4F24-AE24-7D3FC1109AF2}" type="sibTrans" cxnId="{DADDB7C0-750E-4349-A7CB-DF33277AA969}">
      <dgm:prSet/>
      <dgm:spPr/>
      <dgm:t>
        <a:bodyPr/>
        <a:lstStyle/>
        <a:p>
          <a:endParaRPr lang="en-IE"/>
        </a:p>
      </dgm:t>
    </dgm:pt>
    <dgm:pt modelId="{D78CE699-93D3-41F0-BB49-92EF004C8F01}">
      <dgm:prSet/>
      <dgm:spPr/>
      <dgm:t>
        <a:bodyPr/>
        <a:lstStyle/>
        <a:p>
          <a:pPr rtl="0"/>
          <a:r>
            <a:rPr lang="en-IE" dirty="0" smtClean="0"/>
            <a:t>Education of Health professionals</a:t>
          </a:r>
          <a:endParaRPr lang="en-IE" dirty="0"/>
        </a:p>
      </dgm:t>
    </dgm:pt>
    <dgm:pt modelId="{842FCE09-6196-4250-A95F-0858C73A9E4B}" type="parTrans" cxnId="{BCAB6B65-C7DB-4F15-9B88-FD9E7FC7EBEE}">
      <dgm:prSet/>
      <dgm:spPr/>
      <dgm:t>
        <a:bodyPr/>
        <a:lstStyle/>
        <a:p>
          <a:endParaRPr lang="en-IE"/>
        </a:p>
      </dgm:t>
    </dgm:pt>
    <dgm:pt modelId="{65203A4F-85C1-4738-838F-A244925BE9DC}" type="sibTrans" cxnId="{BCAB6B65-C7DB-4F15-9B88-FD9E7FC7EBEE}">
      <dgm:prSet/>
      <dgm:spPr/>
      <dgm:t>
        <a:bodyPr/>
        <a:lstStyle/>
        <a:p>
          <a:endParaRPr lang="en-IE"/>
        </a:p>
      </dgm:t>
    </dgm:pt>
    <dgm:pt modelId="{EDABD031-91F2-4914-AC17-5361B6B2A032}" type="pres">
      <dgm:prSet presAssocID="{C1319E48-0E69-4949-BCD9-FDA2A3B2FC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46C7D4A2-EB74-4FFB-8C80-A296E483A9FD}" type="pres">
      <dgm:prSet presAssocID="{CCFEFA34-6DEC-4916-8872-52B4794100D1}" presName="thickLine" presStyleLbl="alignNode1" presStyleIdx="0" presStyleCnt="8"/>
      <dgm:spPr/>
    </dgm:pt>
    <dgm:pt modelId="{D76065AA-CB7C-48C5-9113-0EDE9D533DB7}" type="pres">
      <dgm:prSet presAssocID="{CCFEFA34-6DEC-4916-8872-52B4794100D1}" presName="horz1" presStyleCnt="0"/>
      <dgm:spPr/>
    </dgm:pt>
    <dgm:pt modelId="{4921D9E6-9F3C-4D9D-AF22-7D353E86995E}" type="pres">
      <dgm:prSet presAssocID="{CCFEFA34-6DEC-4916-8872-52B4794100D1}" presName="tx1" presStyleLbl="revTx" presStyleIdx="0" presStyleCnt="8"/>
      <dgm:spPr/>
      <dgm:t>
        <a:bodyPr/>
        <a:lstStyle/>
        <a:p>
          <a:endParaRPr lang="en-IE"/>
        </a:p>
      </dgm:t>
    </dgm:pt>
    <dgm:pt modelId="{5F814AA8-1905-4F96-B887-B76F047447C9}" type="pres">
      <dgm:prSet presAssocID="{CCFEFA34-6DEC-4916-8872-52B4794100D1}" presName="vert1" presStyleCnt="0"/>
      <dgm:spPr/>
    </dgm:pt>
    <dgm:pt modelId="{485CD347-DBB7-4FF7-A183-416B11FC3CDA}" type="pres">
      <dgm:prSet presAssocID="{8C55A303-9052-4E2F-B4B4-05745131CA9F}" presName="thickLine" presStyleLbl="alignNode1" presStyleIdx="1" presStyleCnt="8"/>
      <dgm:spPr/>
    </dgm:pt>
    <dgm:pt modelId="{D38D37C0-5759-4916-8FD7-8930A745C192}" type="pres">
      <dgm:prSet presAssocID="{8C55A303-9052-4E2F-B4B4-05745131CA9F}" presName="horz1" presStyleCnt="0"/>
      <dgm:spPr/>
    </dgm:pt>
    <dgm:pt modelId="{95C9B3CD-2351-4E19-BEB1-3260B0F49921}" type="pres">
      <dgm:prSet presAssocID="{8C55A303-9052-4E2F-B4B4-05745131CA9F}" presName="tx1" presStyleLbl="revTx" presStyleIdx="1" presStyleCnt="8"/>
      <dgm:spPr/>
      <dgm:t>
        <a:bodyPr/>
        <a:lstStyle/>
        <a:p>
          <a:endParaRPr lang="en-IE"/>
        </a:p>
      </dgm:t>
    </dgm:pt>
    <dgm:pt modelId="{707CAA6B-DB29-4F22-BFC4-5E918E70AF92}" type="pres">
      <dgm:prSet presAssocID="{8C55A303-9052-4E2F-B4B4-05745131CA9F}" presName="vert1" presStyleCnt="0"/>
      <dgm:spPr/>
    </dgm:pt>
    <dgm:pt modelId="{F49FA067-266E-43EE-83F2-C555408C270E}" type="pres">
      <dgm:prSet presAssocID="{398C2259-C740-4964-8F11-124C019763A7}" presName="thickLine" presStyleLbl="alignNode1" presStyleIdx="2" presStyleCnt="8"/>
      <dgm:spPr/>
    </dgm:pt>
    <dgm:pt modelId="{1195FCA1-3773-43F4-9B8A-C5D66EE608BE}" type="pres">
      <dgm:prSet presAssocID="{398C2259-C740-4964-8F11-124C019763A7}" presName="horz1" presStyleCnt="0"/>
      <dgm:spPr/>
    </dgm:pt>
    <dgm:pt modelId="{DFC5ABFD-5143-49AD-A8B2-9EE68B1A0F93}" type="pres">
      <dgm:prSet presAssocID="{398C2259-C740-4964-8F11-124C019763A7}" presName="tx1" presStyleLbl="revTx" presStyleIdx="2" presStyleCnt="8"/>
      <dgm:spPr/>
      <dgm:t>
        <a:bodyPr/>
        <a:lstStyle/>
        <a:p>
          <a:endParaRPr lang="en-IE"/>
        </a:p>
      </dgm:t>
    </dgm:pt>
    <dgm:pt modelId="{4BA189DA-B3D5-4ED1-B40D-96E5D804869E}" type="pres">
      <dgm:prSet presAssocID="{398C2259-C740-4964-8F11-124C019763A7}" presName="vert1" presStyleCnt="0"/>
      <dgm:spPr/>
    </dgm:pt>
    <dgm:pt modelId="{505432EF-E63B-4296-A11C-97E91F3C7F49}" type="pres">
      <dgm:prSet presAssocID="{2704073B-BA9B-49AF-A960-4ED1C0FBCCCC}" presName="thickLine" presStyleLbl="alignNode1" presStyleIdx="3" presStyleCnt="8"/>
      <dgm:spPr/>
    </dgm:pt>
    <dgm:pt modelId="{C99C27CB-DBE1-4816-947C-89839AC18688}" type="pres">
      <dgm:prSet presAssocID="{2704073B-BA9B-49AF-A960-4ED1C0FBCCCC}" presName="horz1" presStyleCnt="0"/>
      <dgm:spPr/>
    </dgm:pt>
    <dgm:pt modelId="{204A2730-210A-4D77-B20F-1887D1F00D76}" type="pres">
      <dgm:prSet presAssocID="{2704073B-BA9B-49AF-A960-4ED1C0FBCCCC}" presName="tx1" presStyleLbl="revTx" presStyleIdx="3" presStyleCnt="8"/>
      <dgm:spPr/>
      <dgm:t>
        <a:bodyPr/>
        <a:lstStyle/>
        <a:p>
          <a:endParaRPr lang="en-IE"/>
        </a:p>
      </dgm:t>
    </dgm:pt>
    <dgm:pt modelId="{81BD894A-2FC9-4A86-95CE-16A951DC9596}" type="pres">
      <dgm:prSet presAssocID="{2704073B-BA9B-49AF-A960-4ED1C0FBCCCC}" presName="vert1" presStyleCnt="0"/>
      <dgm:spPr/>
    </dgm:pt>
    <dgm:pt modelId="{4907A8FA-57DA-40CF-B114-1D58DE25E605}" type="pres">
      <dgm:prSet presAssocID="{C7D2CC61-2E30-41E7-A366-13053A050A6B}" presName="thickLine" presStyleLbl="alignNode1" presStyleIdx="4" presStyleCnt="8"/>
      <dgm:spPr/>
    </dgm:pt>
    <dgm:pt modelId="{D3D306D2-E01C-4DB3-AE6E-2F0C13CD86DB}" type="pres">
      <dgm:prSet presAssocID="{C7D2CC61-2E30-41E7-A366-13053A050A6B}" presName="horz1" presStyleCnt="0"/>
      <dgm:spPr/>
    </dgm:pt>
    <dgm:pt modelId="{673F29B7-F0F1-432A-9005-FA27C6EA11CB}" type="pres">
      <dgm:prSet presAssocID="{C7D2CC61-2E30-41E7-A366-13053A050A6B}" presName="tx1" presStyleLbl="revTx" presStyleIdx="4" presStyleCnt="8"/>
      <dgm:spPr/>
      <dgm:t>
        <a:bodyPr/>
        <a:lstStyle/>
        <a:p>
          <a:endParaRPr lang="en-IE"/>
        </a:p>
      </dgm:t>
    </dgm:pt>
    <dgm:pt modelId="{08805135-6CB1-4918-B65D-AE002E8AC49C}" type="pres">
      <dgm:prSet presAssocID="{C7D2CC61-2E30-41E7-A366-13053A050A6B}" presName="vert1" presStyleCnt="0"/>
      <dgm:spPr/>
    </dgm:pt>
    <dgm:pt modelId="{A1742D9C-2142-4881-94DF-B37EB82EB582}" type="pres">
      <dgm:prSet presAssocID="{B4B9A2D1-087A-4A45-BA74-64629C7446E6}" presName="thickLine" presStyleLbl="alignNode1" presStyleIdx="5" presStyleCnt="8"/>
      <dgm:spPr/>
    </dgm:pt>
    <dgm:pt modelId="{14868BF6-64C3-4F09-9870-B12CD669A2DC}" type="pres">
      <dgm:prSet presAssocID="{B4B9A2D1-087A-4A45-BA74-64629C7446E6}" presName="horz1" presStyleCnt="0"/>
      <dgm:spPr/>
    </dgm:pt>
    <dgm:pt modelId="{89B26E65-A9BF-44ED-A526-C8BFF23D02FF}" type="pres">
      <dgm:prSet presAssocID="{B4B9A2D1-087A-4A45-BA74-64629C7446E6}" presName="tx1" presStyleLbl="revTx" presStyleIdx="5" presStyleCnt="8"/>
      <dgm:spPr/>
      <dgm:t>
        <a:bodyPr/>
        <a:lstStyle/>
        <a:p>
          <a:endParaRPr lang="en-IE"/>
        </a:p>
      </dgm:t>
    </dgm:pt>
    <dgm:pt modelId="{1F76EC66-AF2E-48FF-928E-7857216E2950}" type="pres">
      <dgm:prSet presAssocID="{B4B9A2D1-087A-4A45-BA74-64629C7446E6}" presName="vert1" presStyleCnt="0"/>
      <dgm:spPr/>
    </dgm:pt>
    <dgm:pt modelId="{34FB7E9C-4F2D-4697-858E-CD3C6D8BBB02}" type="pres">
      <dgm:prSet presAssocID="{B6DF468D-27E0-4C17-90D9-3085EBEA6339}" presName="thickLine" presStyleLbl="alignNode1" presStyleIdx="6" presStyleCnt="8"/>
      <dgm:spPr/>
    </dgm:pt>
    <dgm:pt modelId="{F1073356-B668-40D7-920C-4ED87F581181}" type="pres">
      <dgm:prSet presAssocID="{B6DF468D-27E0-4C17-90D9-3085EBEA6339}" presName="horz1" presStyleCnt="0"/>
      <dgm:spPr/>
    </dgm:pt>
    <dgm:pt modelId="{D67C75EA-31EB-4F2A-9E46-F53A70BD1166}" type="pres">
      <dgm:prSet presAssocID="{B6DF468D-27E0-4C17-90D9-3085EBEA6339}" presName="tx1" presStyleLbl="revTx" presStyleIdx="6" presStyleCnt="8"/>
      <dgm:spPr/>
      <dgm:t>
        <a:bodyPr/>
        <a:lstStyle/>
        <a:p>
          <a:endParaRPr lang="en-IE"/>
        </a:p>
      </dgm:t>
    </dgm:pt>
    <dgm:pt modelId="{689A0C0D-1013-4639-9AB6-AB0664EE1741}" type="pres">
      <dgm:prSet presAssocID="{B6DF468D-27E0-4C17-90D9-3085EBEA6339}" presName="vert1" presStyleCnt="0"/>
      <dgm:spPr/>
    </dgm:pt>
    <dgm:pt modelId="{E729C232-F232-47FB-9970-D3C62D01CB1F}" type="pres">
      <dgm:prSet presAssocID="{D78CE699-93D3-41F0-BB49-92EF004C8F01}" presName="thickLine" presStyleLbl="alignNode1" presStyleIdx="7" presStyleCnt="8"/>
      <dgm:spPr/>
    </dgm:pt>
    <dgm:pt modelId="{15E59199-25EC-4596-AED8-6FD6F1244D56}" type="pres">
      <dgm:prSet presAssocID="{D78CE699-93D3-41F0-BB49-92EF004C8F01}" presName="horz1" presStyleCnt="0"/>
      <dgm:spPr/>
    </dgm:pt>
    <dgm:pt modelId="{09A5445C-1FDC-4F79-8D52-87CF29F04CF4}" type="pres">
      <dgm:prSet presAssocID="{D78CE699-93D3-41F0-BB49-92EF004C8F01}" presName="tx1" presStyleLbl="revTx" presStyleIdx="7" presStyleCnt="8"/>
      <dgm:spPr/>
      <dgm:t>
        <a:bodyPr/>
        <a:lstStyle/>
        <a:p>
          <a:endParaRPr lang="en-IE"/>
        </a:p>
      </dgm:t>
    </dgm:pt>
    <dgm:pt modelId="{932E7573-F82F-4105-BF57-D301B0FD4EC8}" type="pres">
      <dgm:prSet presAssocID="{D78CE699-93D3-41F0-BB49-92EF004C8F01}" presName="vert1" presStyleCnt="0"/>
      <dgm:spPr/>
    </dgm:pt>
  </dgm:ptLst>
  <dgm:cxnLst>
    <dgm:cxn modelId="{5DAA8E3D-5E28-496C-B590-A7459F2F7AB1}" type="presOf" srcId="{D78CE699-93D3-41F0-BB49-92EF004C8F01}" destId="{09A5445C-1FDC-4F79-8D52-87CF29F04CF4}" srcOrd="0" destOrd="0" presId="urn:microsoft.com/office/officeart/2008/layout/LinedList"/>
    <dgm:cxn modelId="{BCAB6B65-C7DB-4F15-9B88-FD9E7FC7EBEE}" srcId="{C1319E48-0E69-4949-BCD9-FDA2A3B2FC07}" destId="{D78CE699-93D3-41F0-BB49-92EF004C8F01}" srcOrd="7" destOrd="0" parTransId="{842FCE09-6196-4250-A95F-0858C73A9E4B}" sibTransId="{65203A4F-85C1-4738-838F-A244925BE9DC}"/>
    <dgm:cxn modelId="{C035361C-0699-4033-8F41-99AAD4C26F80}" type="presOf" srcId="{398C2259-C740-4964-8F11-124C019763A7}" destId="{DFC5ABFD-5143-49AD-A8B2-9EE68B1A0F93}" srcOrd="0" destOrd="0" presId="urn:microsoft.com/office/officeart/2008/layout/LinedList"/>
    <dgm:cxn modelId="{BA6D9E8A-2D58-467B-BB48-F214DDCE045F}" srcId="{C1319E48-0E69-4949-BCD9-FDA2A3B2FC07}" destId="{398C2259-C740-4964-8F11-124C019763A7}" srcOrd="2" destOrd="0" parTransId="{C74A6760-F359-44A4-8FE1-7F125B7E8397}" sibTransId="{7B7EB295-65AD-41B6-8AC2-37877C78E523}"/>
    <dgm:cxn modelId="{5B0E923F-F7C7-4737-86AE-F872722BCDBB}" srcId="{C1319E48-0E69-4949-BCD9-FDA2A3B2FC07}" destId="{B4B9A2D1-087A-4A45-BA74-64629C7446E6}" srcOrd="5" destOrd="0" parTransId="{4C2AF427-71B4-4D83-82E6-C9C6EBCD2ECF}" sibTransId="{71C5AE83-E5B0-4243-837B-70578EDFF740}"/>
    <dgm:cxn modelId="{3A957277-AA81-413F-9F73-FFD906F42AF6}" type="presOf" srcId="{B6DF468D-27E0-4C17-90D9-3085EBEA6339}" destId="{D67C75EA-31EB-4F2A-9E46-F53A70BD1166}" srcOrd="0" destOrd="0" presId="urn:microsoft.com/office/officeart/2008/layout/LinedList"/>
    <dgm:cxn modelId="{EBD8208E-82C3-43BE-8D2E-46EFAEFC5DD7}" type="presOf" srcId="{CCFEFA34-6DEC-4916-8872-52B4794100D1}" destId="{4921D9E6-9F3C-4D9D-AF22-7D353E86995E}" srcOrd="0" destOrd="0" presId="urn:microsoft.com/office/officeart/2008/layout/LinedList"/>
    <dgm:cxn modelId="{1904CA70-3BC5-4CCA-9EFA-021029F359D5}" srcId="{C1319E48-0E69-4949-BCD9-FDA2A3B2FC07}" destId="{C7D2CC61-2E30-41E7-A366-13053A050A6B}" srcOrd="4" destOrd="0" parTransId="{A0C5C28E-8AF1-4C59-BD44-ECDFCACC7CAB}" sibTransId="{AB9AF5D1-5ADC-4578-8055-12B1A573AE02}"/>
    <dgm:cxn modelId="{57C1D63A-5438-4728-BB01-FA171AF2C41F}" type="presOf" srcId="{C1319E48-0E69-4949-BCD9-FDA2A3B2FC07}" destId="{EDABD031-91F2-4914-AC17-5361B6B2A032}" srcOrd="0" destOrd="0" presId="urn:microsoft.com/office/officeart/2008/layout/LinedList"/>
    <dgm:cxn modelId="{F9278667-D5E3-4267-BD88-DB35B061D901}" type="presOf" srcId="{8C55A303-9052-4E2F-B4B4-05745131CA9F}" destId="{95C9B3CD-2351-4E19-BEB1-3260B0F49921}" srcOrd="0" destOrd="0" presId="urn:microsoft.com/office/officeart/2008/layout/LinedList"/>
    <dgm:cxn modelId="{831A6139-650D-4D7B-A9EC-D75B5D2C8B21}" srcId="{C1319E48-0E69-4949-BCD9-FDA2A3B2FC07}" destId="{2704073B-BA9B-49AF-A960-4ED1C0FBCCCC}" srcOrd="3" destOrd="0" parTransId="{723E02F5-1C7D-466F-895C-109EE2D33B31}" sibTransId="{24B159A4-96D0-4564-928F-827A359DA564}"/>
    <dgm:cxn modelId="{393FC28C-16C9-459F-8AF1-31830A0C2609}" type="presOf" srcId="{C7D2CC61-2E30-41E7-A366-13053A050A6B}" destId="{673F29B7-F0F1-432A-9005-FA27C6EA11CB}" srcOrd="0" destOrd="0" presId="urn:microsoft.com/office/officeart/2008/layout/LinedList"/>
    <dgm:cxn modelId="{8EDF0ECD-1CAA-4C50-A892-1CB1B223E5C5}" srcId="{C1319E48-0E69-4949-BCD9-FDA2A3B2FC07}" destId="{8C55A303-9052-4E2F-B4B4-05745131CA9F}" srcOrd="1" destOrd="0" parTransId="{A75C1FF9-1AF2-4CAD-97AB-541A5857E0BE}" sibTransId="{5D9D57D2-B7C8-45AE-AF20-14E849E13717}"/>
    <dgm:cxn modelId="{5AF5AA45-97DF-4B9C-A6DC-AD468F88F327}" type="presOf" srcId="{B4B9A2D1-087A-4A45-BA74-64629C7446E6}" destId="{89B26E65-A9BF-44ED-A526-C8BFF23D02FF}" srcOrd="0" destOrd="0" presId="urn:microsoft.com/office/officeart/2008/layout/LinedList"/>
    <dgm:cxn modelId="{DA70290D-0C5C-427A-9706-EFCC033AC135}" type="presOf" srcId="{2704073B-BA9B-49AF-A960-4ED1C0FBCCCC}" destId="{204A2730-210A-4D77-B20F-1887D1F00D76}" srcOrd="0" destOrd="0" presId="urn:microsoft.com/office/officeart/2008/layout/LinedList"/>
    <dgm:cxn modelId="{A7FDFE8E-52CA-43A5-BCBB-8FD444C9FA28}" srcId="{C1319E48-0E69-4949-BCD9-FDA2A3B2FC07}" destId="{CCFEFA34-6DEC-4916-8872-52B4794100D1}" srcOrd="0" destOrd="0" parTransId="{CAE2A917-F027-40CF-B4D5-4C4162B19BC0}" sibTransId="{0680BE78-6F42-40EE-BC62-9A10BB0CB5AE}"/>
    <dgm:cxn modelId="{DADDB7C0-750E-4349-A7CB-DF33277AA969}" srcId="{C1319E48-0E69-4949-BCD9-FDA2A3B2FC07}" destId="{B6DF468D-27E0-4C17-90D9-3085EBEA6339}" srcOrd="6" destOrd="0" parTransId="{0D2E766D-CAC5-40A4-B741-EC2D0CFB8411}" sibTransId="{A46196BB-DA96-4F24-AE24-7D3FC1109AF2}"/>
    <dgm:cxn modelId="{75D155FD-195D-4CDE-B7D4-90A2B0F42E7D}" type="presParOf" srcId="{EDABD031-91F2-4914-AC17-5361B6B2A032}" destId="{46C7D4A2-EB74-4FFB-8C80-A296E483A9FD}" srcOrd="0" destOrd="0" presId="urn:microsoft.com/office/officeart/2008/layout/LinedList"/>
    <dgm:cxn modelId="{1D8040EE-732B-40A5-89D2-10CA1A671E6D}" type="presParOf" srcId="{EDABD031-91F2-4914-AC17-5361B6B2A032}" destId="{D76065AA-CB7C-48C5-9113-0EDE9D533DB7}" srcOrd="1" destOrd="0" presId="urn:microsoft.com/office/officeart/2008/layout/LinedList"/>
    <dgm:cxn modelId="{4944785A-145D-4FD5-97C4-6C08AFC6133C}" type="presParOf" srcId="{D76065AA-CB7C-48C5-9113-0EDE9D533DB7}" destId="{4921D9E6-9F3C-4D9D-AF22-7D353E86995E}" srcOrd="0" destOrd="0" presId="urn:microsoft.com/office/officeart/2008/layout/LinedList"/>
    <dgm:cxn modelId="{DDACC32F-A8A2-4809-B6E5-E9395E0CDB08}" type="presParOf" srcId="{D76065AA-CB7C-48C5-9113-0EDE9D533DB7}" destId="{5F814AA8-1905-4F96-B887-B76F047447C9}" srcOrd="1" destOrd="0" presId="urn:microsoft.com/office/officeart/2008/layout/LinedList"/>
    <dgm:cxn modelId="{1539CF3C-B04F-40BD-B00C-BC9FFADD5B38}" type="presParOf" srcId="{EDABD031-91F2-4914-AC17-5361B6B2A032}" destId="{485CD347-DBB7-4FF7-A183-416B11FC3CDA}" srcOrd="2" destOrd="0" presId="urn:microsoft.com/office/officeart/2008/layout/LinedList"/>
    <dgm:cxn modelId="{F7584A3D-5D53-4BEF-91D8-D3EFB69CC54C}" type="presParOf" srcId="{EDABD031-91F2-4914-AC17-5361B6B2A032}" destId="{D38D37C0-5759-4916-8FD7-8930A745C192}" srcOrd="3" destOrd="0" presId="urn:microsoft.com/office/officeart/2008/layout/LinedList"/>
    <dgm:cxn modelId="{5F8E4F74-6FCB-4986-A7C2-09AD70AD30E9}" type="presParOf" srcId="{D38D37C0-5759-4916-8FD7-8930A745C192}" destId="{95C9B3CD-2351-4E19-BEB1-3260B0F49921}" srcOrd="0" destOrd="0" presId="urn:microsoft.com/office/officeart/2008/layout/LinedList"/>
    <dgm:cxn modelId="{A244B7AE-6BB0-4CB3-96BD-A9B7DCF01386}" type="presParOf" srcId="{D38D37C0-5759-4916-8FD7-8930A745C192}" destId="{707CAA6B-DB29-4F22-BFC4-5E918E70AF92}" srcOrd="1" destOrd="0" presId="urn:microsoft.com/office/officeart/2008/layout/LinedList"/>
    <dgm:cxn modelId="{C5A2CD1D-B1EB-4711-B4B5-0CA57CC62860}" type="presParOf" srcId="{EDABD031-91F2-4914-AC17-5361B6B2A032}" destId="{F49FA067-266E-43EE-83F2-C555408C270E}" srcOrd="4" destOrd="0" presId="urn:microsoft.com/office/officeart/2008/layout/LinedList"/>
    <dgm:cxn modelId="{D611863E-9D09-4B0B-B7F2-74653CEF151C}" type="presParOf" srcId="{EDABD031-91F2-4914-AC17-5361B6B2A032}" destId="{1195FCA1-3773-43F4-9B8A-C5D66EE608BE}" srcOrd="5" destOrd="0" presId="urn:microsoft.com/office/officeart/2008/layout/LinedList"/>
    <dgm:cxn modelId="{1FBEC125-B17E-406B-BDCC-BB3F4C016A89}" type="presParOf" srcId="{1195FCA1-3773-43F4-9B8A-C5D66EE608BE}" destId="{DFC5ABFD-5143-49AD-A8B2-9EE68B1A0F93}" srcOrd="0" destOrd="0" presId="urn:microsoft.com/office/officeart/2008/layout/LinedList"/>
    <dgm:cxn modelId="{F95A9B6F-24FB-4B48-A072-FB0D57AE2058}" type="presParOf" srcId="{1195FCA1-3773-43F4-9B8A-C5D66EE608BE}" destId="{4BA189DA-B3D5-4ED1-B40D-96E5D804869E}" srcOrd="1" destOrd="0" presId="urn:microsoft.com/office/officeart/2008/layout/LinedList"/>
    <dgm:cxn modelId="{6EC85BCF-3756-46AB-949D-6B97E3646A24}" type="presParOf" srcId="{EDABD031-91F2-4914-AC17-5361B6B2A032}" destId="{505432EF-E63B-4296-A11C-97E91F3C7F49}" srcOrd="6" destOrd="0" presId="urn:microsoft.com/office/officeart/2008/layout/LinedList"/>
    <dgm:cxn modelId="{FCD22502-D61F-4D6A-868F-D9AFED29A4DC}" type="presParOf" srcId="{EDABD031-91F2-4914-AC17-5361B6B2A032}" destId="{C99C27CB-DBE1-4816-947C-89839AC18688}" srcOrd="7" destOrd="0" presId="urn:microsoft.com/office/officeart/2008/layout/LinedList"/>
    <dgm:cxn modelId="{9CC69246-BB91-41DB-BA88-8FDF75A37E0B}" type="presParOf" srcId="{C99C27CB-DBE1-4816-947C-89839AC18688}" destId="{204A2730-210A-4D77-B20F-1887D1F00D76}" srcOrd="0" destOrd="0" presId="urn:microsoft.com/office/officeart/2008/layout/LinedList"/>
    <dgm:cxn modelId="{600F15FB-8C57-4429-B0CC-71EE21B6E31D}" type="presParOf" srcId="{C99C27CB-DBE1-4816-947C-89839AC18688}" destId="{81BD894A-2FC9-4A86-95CE-16A951DC9596}" srcOrd="1" destOrd="0" presId="urn:microsoft.com/office/officeart/2008/layout/LinedList"/>
    <dgm:cxn modelId="{AED834CC-40D6-45F1-8729-4C736DB507D3}" type="presParOf" srcId="{EDABD031-91F2-4914-AC17-5361B6B2A032}" destId="{4907A8FA-57DA-40CF-B114-1D58DE25E605}" srcOrd="8" destOrd="0" presId="urn:microsoft.com/office/officeart/2008/layout/LinedList"/>
    <dgm:cxn modelId="{7FAF1CE9-E172-41D7-9541-D45940270E85}" type="presParOf" srcId="{EDABD031-91F2-4914-AC17-5361B6B2A032}" destId="{D3D306D2-E01C-4DB3-AE6E-2F0C13CD86DB}" srcOrd="9" destOrd="0" presId="urn:microsoft.com/office/officeart/2008/layout/LinedList"/>
    <dgm:cxn modelId="{A8D2A65E-C05A-4C49-9FF6-7CF45571DE99}" type="presParOf" srcId="{D3D306D2-E01C-4DB3-AE6E-2F0C13CD86DB}" destId="{673F29B7-F0F1-432A-9005-FA27C6EA11CB}" srcOrd="0" destOrd="0" presId="urn:microsoft.com/office/officeart/2008/layout/LinedList"/>
    <dgm:cxn modelId="{E79B9773-06B3-42A0-B45C-BCF41E50373D}" type="presParOf" srcId="{D3D306D2-E01C-4DB3-AE6E-2F0C13CD86DB}" destId="{08805135-6CB1-4918-B65D-AE002E8AC49C}" srcOrd="1" destOrd="0" presId="urn:microsoft.com/office/officeart/2008/layout/LinedList"/>
    <dgm:cxn modelId="{015953D7-F29E-46F0-A68A-7359C3BB493E}" type="presParOf" srcId="{EDABD031-91F2-4914-AC17-5361B6B2A032}" destId="{A1742D9C-2142-4881-94DF-B37EB82EB582}" srcOrd="10" destOrd="0" presId="urn:microsoft.com/office/officeart/2008/layout/LinedList"/>
    <dgm:cxn modelId="{FC141D13-097A-48E2-9F62-B5CDF463C8A9}" type="presParOf" srcId="{EDABD031-91F2-4914-AC17-5361B6B2A032}" destId="{14868BF6-64C3-4F09-9870-B12CD669A2DC}" srcOrd="11" destOrd="0" presId="urn:microsoft.com/office/officeart/2008/layout/LinedList"/>
    <dgm:cxn modelId="{CFBA3363-24DC-4051-8029-A888CD0CFFB6}" type="presParOf" srcId="{14868BF6-64C3-4F09-9870-B12CD669A2DC}" destId="{89B26E65-A9BF-44ED-A526-C8BFF23D02FF}" srcOrd="0" destOrd="0" presId="urn:microsoft.com/office/officeart/2008/layout/LinedList"/>
    <dgm:cxn modelId="{B46DEAF5-4B91-4CC6-B8B2-C17B8D0DA936}" type="presParOf" srcId="{14868BF6-64C3-4F09-9870-B12CD669A2DC}" destId="{1F76EC66-AF2E-48FF-928E-7857216E2950}" srcOrd="1" destOrd="0" presId="urn:microsoft.com/office/officeart/2008/layout/LinedList"/>
    <dgm:cxn modelId="{3157976A-5EC4-44E7-B1BC-140B7945C576}" type="presParOf" srcId="{EDABD031-91F2-4914-AC17-5361B6B2A032}" destId="{34FB7E9C-4F2D-4697-858E-CD3C6D8BBB02}" srcOrd="12" destOrd="0" presId="urn:microsoft.com/office/officeart/2008/layout/LinedList"/>
    <dgm:cxn modelId="{CAC1861E-DBBA-4BC2-8ECC-E8E5E375D6ED}" type="presParOf" srcId="{EDABD031-91F2-4914-AC17-5361B6B2A032}" destId="{F1073356-B668-40D7-920C-4ED87F581181}" srcOrd="13" destOrd="0" presId="urn:microsoft.com/office/officeart/2008/layout/LinedList"/>
    <dgm:cxn modelId="{542328F6-056D-4562-B6C1-A9F3ED2472F8}" type="presParOf" srcId="{F1073356-B668-40D7-920C-4ED87F581181}" destId="{D67C75EA-31EB-4F2A-9E46-F53A70BD1166}" srcOrd="0" destOrd="0" presId="urn:microsoft.com/office/officeart/2008/layout/LinedList"/>
    <dgm:cxn modelId="{AE9A9219-A9CD-4ADB-AD49-8495BBFA520D}" type="presParOf" srcId="{F1073356-B668-40D7-920C-4ED87F581181}" destId="{689A0C0D-1013-4639-9AB6-AB0664EE1741}" srcOrd="1" destOrd="0" presId="urn:microsoft.com/office/officeart/2008/layout/LinedList"/>
    <dgm:cxn modelId="{BBA2A496-49BC-4DFA-B672-36AEFC82F8C0}" type="presParOf" srcId="{EDABD031-91F2-4914-AC17-5361B6B2A032}" destId="{E729C232-F232-47FB-9970-D3C62D01CB1F}" srcOrd="14" destOrd="0" presId="urn:microsoft.com/office/officeart/2008/layout/LinedList"/>
    <dgm:cxn modelId="{C0BECB75-AE61-429F-ACE4-5816AB45DB2A}" type="presParOf" srcId="{EDABD031-91F2-4914-AC17-5361B6B2A032}" destId="{15E59199-25EC-4596-AED8-6FD6F1244D56}" srcOrd="15" destOrd="0" presId="urn:microsoft.com/office/officeart/2008/layout/LinedList"/>
    <dgm:cxn modelId="{9580BF1D-40A6-4D27-A4CF-CE5D5F4ACBE4}" type="presParOf" srcId="{15E59199-25EC-4596-AED8-6FD6F1244D56}" destId="{09A5445C-1FDC-4F79-8D52-87CF29F04CF4}" srcOrd="0" destOrd="0" presId="urn:microsoft.com/office/officeart/2008/layout/LinedList"/>
    <dgm:cxn modelId="{0EBA4A08-608C-41D4-A2C3-504C2FDECB74}" type="presParOf" srcId="{15E59199-25EC-4596-AED8-6FD6F1244D56}" destId="{932E7573-F82F-4105-BF57-D301B0FD4E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817E730-36F8-407B-94BF-A10E137037E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5C5E235-DC19-46A2-B83A-63660912048A}">
      <dgm:prSet/>
      <dgm:spPr/>
      <dgm:t>
        <a:bodyPr/>
        <a:lstStyle/>
        <a:p>
          <a:pPr rtl="0"/>
          <a:r>
            <a:rPr lang="en-IE" dirty="0" smtClean="0"/>
            <a:t>     Bolus</a:t>
          </a:r>
          <a:endParaRPr lang="en-IE" dirty="0"/>
        </a:p>
      </dgm:t>
    </dgm:pt>
    <dgm:pt modelId="{22B70E9B-48FE-4178-8090-D7D430FA9393}" type="parTrans" cxnId="{EE0734F6-2970-4B16-9D5F-2D2BCB3490EF}">
      <dgm:prSet/>
      <dgm:spPr/>
      <dgm:t>
        <a:bodyPr/>
        <a:lstStyle/>
        <a:p>
          <a:endParaRPr lang="en-IE"/>
        </a:p>
      </dgm:t>
    </dgm:pt>
    <dgm:pt modelId="{53E8910E-2E0C-4110-86A0-E74F1FAE2123}" type="sibTrans" cxnId="{EE0734F6-2970-4B16-9D5F-2D2BCB3490EF}">
      <dgm:prSet/>
      <dgm:spPr/>
      <dgm:t>
        <a:bodyPr/>
        <a:lstStyle/>
        <a:p>
          <a:endParaRPr lang="en-IE"/>
        </a:p>
      </dgm:t>
    </dgm:pt>
    <dgm:pt modelId="{F90810EE-9D20-4FFD-84F6-32AB5EB3B0DB}">
      <dgm:prSet custT="1"/>
      <dgm:spPr/>
      <dgm:t>
        <a:bodyPr/>
        <a:lstStyle/>
        <a:p>
          <a:pPr rtl="0"/>
          <a:r>
            <a:rPr lang="en-IE" sz="2000" dirty="0" smtClean="0"/>
            <a:t>Via pumps prepared by drug</a:t>
          </a:r>
        </a:p>
        <a:p>
          <a:pPr rtl="0"/>
          <a:r>
            <a:rPr lang="en-IE" sz="2000" dirty="0" smtClean="0"/>
            <a:t>  company</a:t>
          </a:r>
          <a:endParaRPr lang="en-IE" sz="2000" dirty="0"/>
        </a:p>
      </dgm:t>
    </dgm:pt>
    <dgm:pt modelId="{1A13D4F0-EF5F-44B2-905D-6048B60D276D}" type="parTrans" cxnId="{C2DE1610-47A1-487C-A986-2BCA528C7707}">
      <dgm:prSet/>
      <dgm:spPr/>
      <dgm:t>
        <a:bodyPr/>
        <a:lstStyle/>
        <a:p>
          <a:endParaRPr lang="en-IE"/>
        </a:p>
      </dgm:t>
    </dgm:pt>
    <dgm:pt modelId="{F781FC6B-D795-4B45-8974-36994F685D37}" type="sibTrans" cxnId="{C2DE1610-47A1-487C-A986-2BCA528C7707}">
      <dgm:prSet/>
      <dgm:spPr/>
      <dgm:t>
        <a:bodyPr/>
        <a:lstStyle/>
        <a:p>
          <a:endParaRPr lang="en-IE"/>
        </a:p>
      </dgm:t>
    </dgm:pt>
    <dgm:pt modelId="{AE932181-3B7D-4EB8-AA10-482C54A22584}" type="pres">
      <dgm:prSet presAssocID="{A817E730-36F8-407B-94BF-A10E137037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B5A67FF-DF30-497E-AEE7-AE513877CB90}" type="pres">
      <dgm:prSet presAssocID="{35C5E235-DC19-46A2-B83A-63660912048A}" presName="composite" presStyleCnt="0"/>
      <dgm:spPr/>
    </dgm:pt>
    <dgm:pt modelId="{4934E183-9B5B-447C-91BD-B247095C5518}" type="pres">
      <dgm:prSet presAssocID="{35C5E235-DC19-46A2-B83A-63660912048A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89408E4-DA88-4BC8-A552-61D3054310F9}" type="pres">
      <dgm:prSet presAssocID="{35C5E235-DC19-46A2-B83A-63660912048A}" presName="rect2" presStyleLbl="fgImgPlace1" presStyleIdx="0" presStyleCnt="2"/>
      <dgm:spPr/>
    </dgm:pt>
    <dgm:pt modelId="{97B5C1FA-C36A-45AE-8F88-4660AAD3B920}" type="pres">
      <dgm:prSet presAssocID="{53E8910E-2E0C-4110-86A0-E74F1FAE2123}" presName="sibTrans" presStyleCnt="0"/>
      <dgm:spPr/>
    </dgm:pt>
    <dgm:pt modelId="{E30E1AD5-DEC4-4D72-AFE2-22BE08094C60}" type="pres">
      <dgm:prSet presAssocID="{F90810EE-9D20-4FFD-84F6-32AB5EB3B0DB}" presName="composite" presStyleCnt="0"/>
      <dgm:spPr/>
    </dgm:pt>
    <dgm:pt modelId="{795AF15B-70E8-45DA-96F5-CA5F48764AC2}" type="pres">
      <dgm:prSet presAssocID="{F90810EE-9D20-4FFD-84F6-32AB5EB3B0DB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5EDD2FD-5AA2-421F-BCBF-504D300CFB95}" type="pres">
      <dgm:prSet presAssocID="{F90810EE-9D20-4FFD-84F6-32AB5EB3B0DB}" presName="rect2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4000" r="-164000"/>
          </a:stretch>
        </a:blipFill>
      </dgm:spPr>
      <dgm:t>
        <a:bodyPr/>
        <a:lstStyle/>
        <a:p>
          <a:endParaRPr lang="en-IE"/>
        </a:p>
      </dgm:t>
    </dgm:pt>
  </dgm:ptLst>
  <dgm:cxnLst>
    <dgm:cxn modelId="{C2DE1610-47A1-487C-A986-2BCA528C7707}" srcId="{A817E730-36F8-407B-94BF-A10E137037E6}" destId="{F90810EE-9D20-4FFD-84F6-32AB5EB3B0DB}" srcOrd="1" destOrd="0" parTransId="{1A13D4F0-EF5F-44B2-905D-6048B60D276D}" sibTransId="{F781FC6B-D795-4B45-8974-36994F685D37}"/>
    <dgm:cxn modelId="{5B1145BF-A145-48AE-953D-6EC44ABEBD0E}" type="presOf" srcId="{35C5E235-DC19-46A2-B83A-63660912048A}" destId="{4934E183-9B5B-447C-91BD-B247095C5518}" srcOrd="0" destOrd="0" presId="urn:microsoft.com/office/officeart/2008/layout/PictureStrips"/>
    <dgm:cxn modelId="{D9E50BA7-9A9D-45C0-A8C0-28DE42B5CB59}" type="presOf" srcId="{A817E730-36F8-407B-94BF-A10E137037E6}" destId="{AE932181-3B7D-4EB8-AA10-482C54A22584}" srcOrd="0" destOrd="0" presId="urn:microsoft.com/office/officeart/2008/layout/PictureStrips"/>
    <dgm:cxn modelId="{EE0734F6-2970-4B16-9D5F-2D2BCB3490EF}" srcId="{A817E730-36F8-407B-94BF-A10E137037E6}" destId="{35C5E235-DC19-46A2-B83A-63660912048A}" srcOrd="0" destOrd="0" parTransId="{22B70E9B-48FE-4178-8090-D7D430FA9393}" sibTransId="{53E8910E-2E0C-4110-86A0-E74F1FAE2123}"/>
    <dgm:cxn modelId="{CC10E882-8364-4FDC-A72D-FB7112D9C531}" type="presOf" srcId="{F90810EE-9D20-4FFD-84F6-32AB5EB3B0DB}" destId="{795AF15B-70E8-45DA-96F5-CA5F48764AC2}" srcOrd="0" destOrd="0" presId="urn:microsoft.com/office/officeart/2008/layout/PictureStrips"/>
    <dgm:cxn modelId="{3181425A-7DA2-4EDF-A6A0-952125AC7C3C}" type="presParOf" srcId="{AE932181-3B7D-4EB8-AA10-482C54A22584}" destId="{9B5A67FF-DF30-497E-AEE7-AE513877CB90}" srcOrd="0" destOrd="0" presId="urn:microsoft.com/office/officeart/2008/layout/PictureStrips"/>
    <dgm:cxn modelId="{049F15DB-BF31-4591-99B9-2C7E843A66E2}" type="presParOf" srcId="{9B5A67FF-DF30-497E-AEE7-AE513877CB90}" destId="{4934E183-9B5B-447C-91BD-B247095C5518}" srcOrd="0" destOrd="0" presId="urn:microsoft.com/office/officeart/2008/layout/PictureStrips"/>
    <dgm:cxn modelId="{BF25DF51-73B5-492B-9F29-4D783FFB2F0C}" type="presParOf" srcId="{9B5A67FF-DF30-497E-AEE7-AE513877CB90}" destId="{889408E4-DA88-4BC8-A552-61D3054310F9}" srcOrd="1" destOrd="0" presId="urn:microsoft.com/office/officeart/2008/layout/PictureStrips"/>
    <dgm:cxn modelId="{E98C2A26-B264-4C00-BC01-6020A0E8AB36}" type="presParOf" srcId="{AE932181-3B7D-4EB8-AA10-482C54A22584}" destId="{97B5C1FA-C36A-45AE-8F88-4660AAD3B920}" srcOrd="1" destOrd="0" presId="urn:microsoft.com/office/officeart/2008/layout/PictureStrips"/>
    <dgm:cxn modelId="{0E8BE2E1-335C-4126-A919-FF2F4015E13F}" type="presParOf" srcId="{AE932181-3B7D-4EB8-AA10-482C54A22584}" destId="{E30E1AD5-DEC4-4D72-AFE2-22BE08094C60}" srcOrd="2" destOrd="0" presId="urn:microsoft.com/office/officeart/2008/layout/PictureStrips"/>
    <dgm:cxn modelId="{80B357DC-606D-4888-8D33-943383B5841B}" type="presParOf" srcId="{E30E1AD5-DEC4-4D72-AFE2-22BE08094C60}" destId="{795AF15B-70E8-45DA-96F5-CA5F48764AC2}" srcOrd="0" destOrd="0" presId="urn:microsoft.com/office/officeart/2008/layout/PictureStrips"/>
    <dgm:cxn modelId="{910D926B-0706-4F79-86FE-FB25784E25C7}" type="presParOf" srcId="{E30E1AD5-DEC4-4D72-AFE2-22BE08094C60}" destId="{B5EDD2FD-5AA2-421F-BCBF-504D300CFB9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F2E982D-3B4A-47C8-BB3F-0217B66E4D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E8324705-6E26-4B91-971E-FC168F22D2F7}">
      <dgm:prSet/>
      <dgm:spPr/>
      <dgm:t>
        <a:bodyPr/>
        <a:lstStyle/>
        <a:p>
          <a:pPr rtl="0"/>
          <a:r>
            <a:rPr lang="en-IE" smtClean="0"/>
            <a:t>First dose is  all ways given in the hospital setting</a:t>
          </a:r>
          <a:endParaRPr lang="en-IE"/>
        </a:p>
      </dgm:t>
    </dgm:pt>
    <dgm:pt modelId="{7A6E41B3-658B-4001-8BD2-B807448B5142}" type="parTrans" cxnId="{F07A16E1-A931-4092-BAE8-12E4FD1469CC}">
      <dgm:prSet/>
      <dgm:spPr/>
      <dgm:t>
        <a:bodyPr/>
        <a:lstStyle/>
        <a:p>
          <a:endParaRPr lang="en-IE"/>
        </a:p>
      </dgm:t>
    </dgm:pt>
    <dgm:pt modelId="{DB65911D-5AAF-4EC1-82B9-53AB747FC904}" type="sibTrans" cxnId="{F07A16E1-A931-4092-BAE8-12E4FD1469CC}">
      <dgm:prSet/>
      <dgm:spPr/>
      <dgm:t>
        <a:bodyPr/>
        <a:lstStyle/>
        <a:p>
          <a:endParaRPr lang="en-IE"/>
        </a:p>
      </dgm:t>
    </dgm:pt>
    <dgm:pt modelId="{8EA768C7-5046-4A04-8C3E-1533B8766F9E}">
      <dgm:prSet/>
      <dgm:spPr/>
      <dgm:t>
        <a:bodyPr/>
        <a:lstStyle/>
        <a:p>
          <a:pPr rtl="0"/>
          <a:r>
            <a:rPr lang="en-IE" smtClean="0"/>
            <a:t>If previous hyper-sensivity to drug second dose is given too</a:t>
          </a:r>
          <a:endParaRPr lang="en-IE"/>
        </a:p>
      </dgm:t>
    </dgm:pt>
    <dgm:pt modelId="{5179B220-D265-4B2B-AD25-357815213B51}" type="parTrans" cxnId="{0A11FCBE-E08F-4B8C-A212-482B9D4A0B51}">
      <dgm:prSet/>
      <dgm:spPr/>
      <dgm:t>
        <a:bodyPr/>
        <a:lstStyle/>
        <a:p>
          <a:endParaRPr lang="en-IE"/>
        </a:p>
      </dgm:t>
    </dgm:pt>
    <dgm:pt modelId="{19D25DC4-E734-400C-AA48-35B479C28BA7}" type="sibTrans" cxnId="{0A11FCBE-E08F-4B8C-A212-482B9D4A0B51}">
      <dgm:prSet/>
      <dgm:spPr/>
      <dgm:t>
        <a:bodyPr/>
        <a:lstStyle/>
        <a:p>
          <a:endParaRPr lang="en-IE"/>
        </a:p>
      </dgm:t>
    </dgm:pt>
    <dgm:pt modelId="{560D42DD-A6D5-4A43-A5CB-0230CE061754}" type="pres">
      <dgm:prSet presAssocID="{4F2E982D-3B4A-47C8-BB3F-0217B66E4D8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584A406-5D01-4118-BAAB-0ADA83C53353}" type="pres">
      <dgm:prSet presAssocID="{E8324705-6E26-4B91-971E-FC168F22D2F7}" presName="circ1" presStyleLbl="vennNode1" presStyleIdx="0" presStyleCnt="2"/>
      <dgm:spPr/>
      <dgm:t>
        <a:bodyPr/>
        <a:lstStyle/>
        <a:p>
          <a:endParaRPr lang="en-IE"/>
        </a:p>
      </dgm:t>
    </dgm:pt>
    <dgm:pt modelId="{D2304E9B-F95A-4056-AFAC-3A453689BF34}" type="pres">
      <dgm:prSet presAssocID="{E8324705-6E26-4B91-971E-FC168F22D2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E42F873-7A4F-4ABA-8C22-2359326F0E56}" type="pres">
      <dgm:prSet presAssocID="{8EA768C7-5046-4A04-8C3E-1533B8766F9E}" presName="circ2" presStyleLbl="vennNode1" presStyleIdx="1" presStyleCnt="2"/>
      <dgm:spPr/>
      <dgm:t>
        <a:bodyPr/>
        <a:lstStyle/>
        <a:p>
          <a:endParaRPr lang="en-IE"/>
        </a:p>
      </dgm:t>
    </dgm:pt>
    <dgm:pt modelId="{BB14BB39-5700-4983-AEE4-481C92BEDF27}" type="pres">
      <dgm:prSet presAssocID="{8EA768C7-5046-4A04-8C3E-1533B8766F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37D02A7-10E8-4E9F-85F8-767666E69580}" type="presOf" srcId="{E8324705-6E26-4B91-971E-FC168F22D2F7}" destId="{D2304E9B-F95A-4056-AFAC-3A453689BF34}" srcOrd="1" destOrd="0" presId="urn:microsoft.com/office/officeart/2005/8/layout/venn1"/>
    <dgm:cxn modelId="{0A11FCBE-E08F-4B8C-A212-482B9D4A0B51}" srcId="{4F2E982D-3B4A-47C8-BB3F-0217B66E4D8D}" destId="{8EA768C7-5046-4A04-8C3E-1533B8766F9E}" srcOrd="1" destOrd="0" parTransId="{5179B220-D265-4B2B-AD25-357815213B51}" sibTransId="{19D25DC4-E734-400C-AA48-35B479C28BA7}"/>
    <dgm:cxn modelId="{1041B7E0-CDB9-4B47-A5D1-BC80F1E1BDFF}" type="presOf" srcId="{4F2E982D-3B4A-47C8-BB3F-0217B66E4D8D}" destId="{560D42DD-A6D5-4A43-A5CB-0230CE061754}" srcOrd="0" destOrd="0" presId="urn:microsoft.com/office/officeart/2005/8/layout/venn1"/>
    <dgm:cxn modelId="{516E6EE5-88D2-49DF-B8D5-A090F9A1260C}" type="presOf" srcId="{E8324705-6E26-4B91-971E-FC168F22D2F7}" destId="{1584A406-5D01-4118-BAAB-0ADA83C53353}" srcOrd="0" destOrd="0" presId="urn:microsoft.com/office/officeart/2005/8/layout/venn1"/>
    <dgm:cxn modelId="{BEEA5C07-3E61-42FF-A23C-FE75A48AAFB5}" type="presOf" srcId="{8EA768C7-5046-4A04-8C3E-1533B8766F9E}" destId="{BE42F873-7A4F-4ABA-8C22-2359326F0E56}" srcOrd="0" destOrd="0" presId="urn:microsoft.com/office/officeart/2005/8/layout/venn1"/>
    <dgm:cxn modelId="{730F3B41-8AD0-485A-91FE-E099CDCE10A3}" type="presOf" srcId="{8EA768C7-5046-4A04-8C3E-1533B8766F9E}" destId="{BB14BB39-5700-4983-AEE4-481C92BEDF27}" srcOrd="1" destOrd="0" presId="urn:microsoft.com/office/officeart/2005/8/layout/venn1"/>
    <dgm:cxn modelId="{F07A16E1-A931-4092-BAE8-12E4FD1469CC}" srcId="{4F2E982D-3B4A-47C8-BB3F-0217B66E4D8D}" destId="{E8324705-6E26-4B91-971E-FC168F22D2F7}" srcOrd="0" destOrd="0" parTransId="{7A6E41B3-658B-4001-8BD2-B807448B5142}" sibTransId="{DB65911D-5AAF-4EC1-82B9-53AB747FC904}"/>
    <dgm:cxn modelId="{C5B76107-E601-47EF-B5E7-ABD478013622}" type="presParOf" srcId="{560D42DD-A6D5-4A43-A5CB-0230CE061754}" destId="{1584A406-5D01-4118-BAAB-0ADA83C53353}" srcOrd="0" destOrd="0" presId="urn:microsoft.com/office/officeart/2005/8/layout/venn1"/>
    <dgm:cxn modelId="{BE6509F5-919C-43C6-B8E8-848B5E27B1BD}" type="presParOf" srcId="{560D42DD-A6D5-4A43-A5CB-0230CE061754}" destId="{D2304E9B-F95A-4056-AFAC-3A453689BF34}" srcOrd="1" destOrd="0" presId="urn:microsoft.com/office/officeart/2005/8/layout/venn1"/>
    <dgm:cxn modelId="{3B1673C7-7CCF-4DAA-B3F3-BE4B16C98E4C}" type="presParOf" srcId="{560D42DD-A6D5-4A43-A5CB-0230CE061754}" destId="{BE42F873-7A4F-4ABA-8C22-2359326F0E56}" srcOrd="2" destOrd="0" presId="urn:microsoft.com/office/officeart/2005/8/layout/venn1"/>
    <dgm:cxn modelId="{13EA5AD7-4DAE-46FA-BC0A-74E023E94F92}" type="presParOf" srcId="{560D42DD-A6D5-4A43-A5CB-0230CE061754}" destId="{BB14BB39-5700-4983-AEE4-481C92BEDF2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0F968E0-0317-4DC3-B6C5-00A8055AF6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FB7B67FF-2886-4E42-A8B8-CF7F321D12DC}">
      <dgm:prSet/>
      <dgm:spPr/>
      <dgm:t>
        <a:bodyPr/>
        <a:lstStyle/>
        <a:p>
          <a:pPr rtl="0"/>
          <a:r>
            <a:rPr lang="en-IE" dirty="0" smtClean="0"/>
            <a:t>When to call</a:t>
          </a:r>
          <a:endParaRPr lang="en-IE" dirty="0"/>
        </a:p>
      </dgm:t>
    </dgm:pt>
    <dgm:pt modelId="{7BCF0AC0-4EF3-45C7-9C24-5DA940C28A76}" type="parTrans" cxnId="{B14B94F2-8052-48ED-970B-9C97E8485AA8}">
      <dgm:prSet/>
      <dgm:spPr/>
      <dgm:t>
        <a:bodyPr/>
        <a:lstStyle/>
        <a:p>
          <a:endParaRPr lang="en-IE"/>
        </a:p>
      </dgm:t>
    </dgm:pt>
    <dgm:pt modelId="{35F8D616-C6FE-4409-9803-60853E12DE18}" type="sibTrans" cxnId="{B14B94F2-8052-48ED-970B-9C97E8485AA8}">
      <dgm:prSet/>
      <dgm:spPr/>
      <dgm:t>
        <a:bodyPr/>
        <a:lstStyle/>
        <a:p>
          <a:endParaRPr lang="en-IE"/>
        </a:p>
      </dgm:t>
    </dgm:pt>
    <dgm:pt modelId="{2616197D-309E-456C-8EE5-6CEE8F3EBC9F}" type="pres">
      <dgm:prSet presAssocID="{E0F968E0-0317-4DC3-B6C5-00A8055AF6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F4B66AA-0F12-48D8-8709-150531417013}" type="pres">
      <dgm:prSet presAssocID="{FB7B67FF-2886-4E42-A8B8-CF7F321D12DC}" presName="parentLin" presStyleCnt="0"/>
      <dgm:spPr/>
    </dgm:pt>
    <dgm:pt modelId="{4C43A6D9-C863-4323-9D2B-9A2CB85E846E}" type="pres">
      <dgm:prSet presAssocID="{FB7B67FF-2886-4E42-A8B8-CF7F321D12DC}" presName="parentLeftMargin" presStyleLbl="node1" presStyleIdx="0" presStyleCnt="1"/>
      <dgm:spPr/>
      <dgm:t>
        <a:bodyPr/>
        <a:lstStyle/>
        <a:p>
          <a:endParaRPr lang="en-IE"/>
        </a:p>
      </dgm:t>
    </dgm:pt>
    <dgm:pt modelId="{93AD42BC-714F-4ACB-9741-01BDB0E095F5}" type="pres">
      <dgm:prSet presAssocID="{FB7B67FF-2886-4E42-A8B8-CF7F321D12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38D0185-15CC-4ECB-AD2C-275A6CEA0ADC}" type="pres">
      <dgm:prSet presAssocID="{FB7B67FF-2886-4E42-A8B8-CF7F321D12DC}" presName="negativeSpace" presStyleCnt="0"/>
      <dgm:spPr/>
    </dgm:pt>
    <dgm:pt modelId="{B881622D-BB9C-44E7-9655-56ED36915D9B}" type="pres">
      <dgm:prSet presAssocID="{FB7B67FF-2886-4E42-A8B8-CF7F321D12D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F61F80A-EDD0-444D-8510-DBB38868DBAC}" type="presOf" srcId="{FB7B67FF-2886-4E42-A8B8-CF7F321D12DC}" destId="{93AD42BC-714F-4ACB-9741-01BDB0E095F5}" srcOrd="1" destOrd="0" presId="urn:microsoft.com/office/officeart/2005/8/layout/list1"/>
    <dgm:cxn modelId="{E95C3F27-69EC-4968-8ECF-F7A51CEDDB2C}" type="presOf" srcId="{FB7B67FF-2886-4E42-A8B8-CF7F321D12DC}" destId="{4C43A6D9-C863-4323-9D2B-9A2CB85E846E}" srcOrd="0" destOrd="0" presId="urn:microsoft.com/office/officeart/2005/8/layout/list1"/>
    <dgm:cxn modelId="{B14B94F2-8052-48ED-970B-9C97E8485AA8}" srcId="{E0F968E0-0317-4DC3-B6C5-00A8055AF6F7}" destId="{FB7B67FF-2886-4E42-A8B8-CF7F321D12DC}" srcOrd="0" destOrd="0" parTransId="{7BCF0AC0-4EF3-45C7-9C24-5DA940C28A76}" sibTransId="{35F8D616-C6FE-4409-9803-60853E12DE18}"/>
    <dgm:cxn modelId="{8DBD9305-F861-4402-B9B6-402F617AF4D3}" type="presOf" srcId="{E0F968E0-0317-4DC3-B6C5-00A8055AF6F7}" destId="{2616197D-309E-456C-8EE5-6CEE8F3EBC9F}" srcOrd="0" destOrd="0" presId="urn:microsoft.com/office/officeart/2005/8/layout/list1"/>
    <dgm:cxn modelId="{E9A9FAFA-C65B-4CAE-8BAA-8A7C45A8ECEB}" type="presParOf" srcId="{2616197D-309E-456C-8EE5-6CEE8F3EBC9F}" destId="{DF4B66AA-0F12-48D8-8709-150531417013}" srcOrd="0" destOrd="0" presId="urn:microsoft.com/office/officeart/2005/8/layout/list1"/>
    <dgm:cxn modelId="{DA2A631E-9D2F-4232-A411-1A1F04C39174}" type="presParOf" srcId="{DF4B66AA-0F12-48D8-8709-150531417013}" destId="{4C43A6D9-C863-4323-9D2B-9A2CB85E846E}" srcOrd="0" destOrd="0" presId="urn:microsoft.com/office/officeart/2005/8/layout/list1"/>
    <dgm:cxn modelId="{856D7352-B64C-4E92-AFBE-2E77F0DE5596}" type="presParOf" srcId="{DF4B66AA-0F12-48D8-8709-150531417013}" destId="{93AD42BC-714F-4ACB-9741-01BDB0E095F5}" srcOrd="1" destOrd="0" presId="urn:microsoft.com/office/officeart/2005/8/layout/list1"/>
    <dgm:cxn modelId="{08CBC263-38A6-4E57-8285-E2180D4E1763}" type="presParOf" srcId="{2616197D-309E-456C-8EE5-6CEE8F3EBC9F}" destId="{C38D0185-15CC-4ECB-AD2C-275A6CEA0ADC}" srcOrd="1" destOrd="0" presId="urn:microsoft.com/office/officeart/2005/8/layout/list1"/>
    <dgm:cxn modelId="{428E108C-7915-47A1-87B7-2E8D03376867}" type="presParOf" srcId="{2616197D-309E-456C-8EE5-6CEE8F3EBC9F}" destId="{B881622D-BB9C-44E7-9655-56ED36915D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B267EFB-15CB-489E-91D2-9B695C3A47A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9ED593F-4EBA-4671-B5B6-F0EA256CDAEB}">
      <dgm:prSet custT="1"/>
      <dgm:spPr/>
      <dgm:t>
        <a:bodyPr/>
        <a:lstStyle/>
        <a:p>
          <a:pPr rtl="0"/>
          <a:r>
            <a:rPr lang="en-IE" sz="1200" dirty="0" smtClean="0"/>
            <a:t>Rash</a:t>
          </a:r>
          <a:endParaRPr lang="en-IE" sz="1200" dirty="0"/>
        </a:p>
      </dgm:t>
    </dgm:pt>
    <dgm:pt modelId="{97D01F75-99A2-417D-BD33-A629D82B1E60}" type="parTrans" cxnId="{0EEF2CB1-B219-417F-9332-B3D077F9F9AE}">
      <dgm:prSet/>
      <dgm:spPr/>
      <dgm:t>
        <a:bodyPr/>
        <a:lstStyle/>
        <a:p>
          <a:endParaRPr lang="en-IE"/>
        </a:p>
      </dgm:t>
    </dgm:pt>
    <dgm:pt modelId="{C9D02950-8ED0-411A-B8FB-4DD44DFA2935}" type="sibTrans" cxnId="{0EEF2CB1-B219-417F-9332-B3D077F9F9AE}">
      <dgm:prSet/>
      <dgm:spPr/>
      <dgm:t>
        <a:bodyPr/>
        <a:lstStyle/>
        <a:p>
          <a:endParaRPr lang="en-IE"/>
        </a:p>
      </dgm:t>
    </dgm:pt>
    <dgm:pt modelId="{B22D9473-0AA8-42C1-900A-155051CB4332}">
      <dgm:prSet custT="1"/>
      <dgm:spPr/>
      <dgm:t>
        <a:bodyPr/>
        <a:lstStyle/>
        <a:p>
          <a:pPr rtl="0"/>
          <a:r>
            <a:rPr lang="en-IE" sz="1200" dirty="0" smtClean="0"/>
            <a:t>Nausea</a:t>
          </a:r>
          <a:endParaRPr lang="en-IE" sz="1200" dirty="0"/>
        </a:p>
      </dgm:t>
    </dgm:pt>
    <dgm:pt modelId="{4FBEF027-0F59-4C2F-9534-8DC7EE2EB0B0}" type="parTrans" cxnId="{2482DA95-9A9E-4484-8065-77B52D415415}">
      <dgm:prSet/>
      <dgm:spPr/>
      <dgm:t>
        <a:bodyPr/>
        <a:lstStyle/>
        <a:p>
          <a:endParaRPr lang="en-IE"/>
        </a:p>
      </dgm:t>
    </dgm:pt>
    <dgm:pt modelId="{2EBCA15F-931E-4205-92F6-B3B4AC7FD7C0}" type="sibTrans" cxnId="{2482DA95-9A9E-4484-8065-77B52D415415}">
      <dgm:prSet/>
      <dgm:spPr/>
      <dgm:t>
        <a:bodyPr/>
        <a:lstStyle/>
        <a:p>
          <a:endParaRPr lang="en-IE"/>
        </a:p>
      </dgm:t>
    </dgm:pt>
    <dgm:pt modelId="{95D0C221-471D-44D3-9E0D-B617BBC611EB}">
      <dgm:prSet custT="1"/>
      <dgm:spPr/>
      <dgm:t>
        <a:bodyPr/>
        <a:lstStyle/>
        <a:p>
          <a:pPr rtl="0"/>
          <a:r>
            <a:rPr lang="en-IE" sz="1200" dirty="0" smtClean="0"/>
            <a:t>Severe diarrhoea </a:t>
          </a:r>
          <a:endParaRPr lang="en-IE" sz="1200" dirty="0"/>
        </a:p>
      </dgm:t>
    </dgm:pt>
    <dgm:pt modelId="{D608C11F-FC53-4B28-AC8C-CF7642FF5FFD}" type="parTrans" cxnId="{A10D8C24-F942-4E8F-A99D-68B1056102E8}">
      <dgm:prSet/>
      <dgm:spPr/>
      <dgm:t>
        <a:bodyPr/>
        <a:lstStyle/>
        <a:p>
          <a:endParaRPr lang="en-IE"/>
        </a:p>
      </dgm:t>
    </dgm:pt>
    <dgm:pt modelId="{5BD2BE6C-4852-4281-BFB7-98AE21790EDD}" type="sibTrans" cxnId="{A10D8C24-F942-4E8F-A99D-68B1056102E8}">
      <dgm:prSet/>
      <dgm:spPr/>
      <dgm:t>
        <a:bodyPr/>
        <a:lstStyle/>
        <a:p>
          <a:endParaRPr lang="en-IE"/>
        </a:p>
      </dgm:t>
    </dgm:pt>
    <dgm:pt modelId="{465649AB-B9AC-44BC-85BE-5BD40BFF6E10}">
      <dgm:prSet custT="1"/>
      <dgm:spPr/>
      <dgm:t>
        <a:bodyPr/>
        <a:lstStyle/>
        <a:p>
          <a:pPr rtl="0"/>
          <a:r>
            <a:rPr lang="en-IE" sz="1200" dirty="0" smtClean="0"/>
            <a:t>Any unusual symptoms</a:t>
          </a:r>
          <a:endParaRPr lang="en-IE" sz="1200" dirty="0"/>
        </a:p>
      </dgm:t>
    </dgm:pt>
    <dgm:pt modelId="{794E08EA-6D3D-4040-8449-56C3FC94BBA6}" type="parTrans" cxnId="{0B572698-1C08-473A-A644-062FDDD8212E}">
      <dgm:prSet/>
      <dgm:spPr/>
      <dgm:t>
        <a:bodyPr/>
        <a:lstStyle/>
        <a:p>
          <a:endParaRPr lang="en-IE"/>
        </a:p>
      </dgm:t>
    </dgm:pt>
    <dgm:pt modelId="{B9676AEE-0E60-4BA5-B3F7-430180F378F8}" type="sibTrans" cxnId="{0B572698-1C08-473A-A644-062FDDD8212E}">
      <dgm:prSet/>
      <dgm:spPr/>
      <dgm:t>
        <a:bodyPr/>
        <a:lstStyle/>
        <a:p>
          <a:endParaRPr lang="en-IE"/>
        </a:p>
      </dgm:t>
    </dgm:pt>
    <dgm:pt modelId="{E108AB66-62BC-46B7-BAA3-3F25B24AB204}">
      <dgm:prSet custT="1"/>
      <dgm:spPr/>
      <dgm:t>
        <a:bodyPr/>
        <a:lstStyle/>
        <a:p>
          <a:endParaRPr lang="en-IE"/>
        </a:p>
      </dgm:t>
    </dgm:pt>
    <dgm:pt modelId="{A5E65C6E-5D41-49B1-AAA3-83F39936ED7B}" type="parTrans" cxnId="{4699EFD3-C138-4567-9B84-11748FAA82DC}">
      <dgm:prSet/>
      <dgm:spPr/>
      <dgm:t>
        <a:bodyPr/>
        <a:lstStyle/>
        <a:p>
          <a:endParaRPr lang="en-IE"/>
        </a:p>
      </dgm:t>
    </dgm:pt>
    <dgm:pt modelId="{2C4792D9-8E55-4297-AFF3-AB0828978E78}" type="sibTrans" cxnId="{4699EFD3-C138-4567-9B84-11748FAA82DC}">
      <dgm:prSet/>
      <dgm:spPr/>
      <dgm:t>
        <a:bodyPr/>
        <a:lstStyle/>
        <a:p>
          <a:endParaRPr lang="en-IE"/>
        </a:p>
      </dgm:t>
    </dgm:pt>
    <dgm:pt modelId="{38FDB5F8-D32B-4146-B38C-D23F4E39AA3A}">
      <dgm:prSet custT="1"/>
      <dgm:spPr/>
      <dgm:t>
        <a:bodyPr/>
        <a:lstStyle/>
        <a:p>
          <a:endParaRPr lang="en-IE"/>
        </a:p>
      </dgm:t>
    </dgm:pt>
    <dgm:pt modelId="{2CA1CAE5-E5C2-4603-9099-CA8A1B157EC6}" type="parTrans" cxnId="{48EAD194-0EF4-4E5C-B8E6-BA393CCF3197}">
      <dgm:prSet/>
      <dgm:spPr/>
      <dgm:t>
        <a:bodyPr/>
        <a:lstStyle/>
        <a:p>
          <a:endParaRPr lang="en-IE"/>
        </a:p>
      </dgm:t>
    </dgm:pt>
    <dgm:pt modelId="{4BCB0EE6-2799-4F6F-A8B9-478D6BEF63FC}" type="sibTrans" cxnId="{48EAD194-0EF4-4E5C-B8E6-BA393CCF3197}">
      <dgm:prSet/>
      <dgm:spPr/>
      <dgm:t>
        <a:bodyPr/>
        <a:lstStyle/>
        <a:p>
          <a:endParaRPr lang="en-IE"/>
        </a:p>
      </dgm:t>
    </dgm:pt>
    <dgm:pt modelId="{5FF52A95-C8D8-4CCF-84C8-E7C544E2C360}">
      <dgm:prSet custT="1"/>
      <dgm:spPr/>
      <dgm:t>
        <a:bodyPr/>
        <a:lstStyle/>
        <a:p>
          <a:pPr rtl="0"/>
          <a:r>
            <a:rPr lang="en-IE" sz="1200" dirty="0" smtClean="0"/>
            <a:t>Swelling</a:t>
          </a:r>
          <a:endParaRPr lang="en-IE" sz="1200" dirty="0"/>
        </a:p>
      </dgm:t>
    </dgm:pt>
    <dgm:pt modelId="{FE562546-CF97-4205-9CB5-9BEA0FEF6F0F}" type="parTrans" cxnId="{E65E60AE-9686-4182-BA03-D275107528E4}">
      <dgm:prSet/>
      <dgm:spPr/>
      <dgm:t>
        <a:bodyPr/>
        <a:lstStyle/>
        <a:p>
          <a:endParaRPr lang="en-IE"/>
        </a:p>
      </dgm:t>
    </dgm:pt>
    <dgm:pt modelId="{24701928-6056-440D-92CC-63259A5E7838}" type="sibTrans" cxnId="{E65E60AE-9686-4182-BA03-D275107528E4}">
      <dgm:prSet/>
      <dgm:spPr/>
      <dgm:t>
        <a:bodyPr/>
        <a:lstStyle/>
        <a:p>
          <a:endParaRPr lang="en-IE"/>
        </a:p>
      </dgm:t>
    </dgm:pt>
    <dgm:pt modelId="{9B6E7A27-B992-4637-A016-8DA0E601BB83}" type="pres">
      <dgm:prSet presAssocID="{FB267EFB-15CB-489E-91D2-9B695C3A47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22C7926D-6219-4FC6-8BA9-31D612FFC2D6}" type="pres">
      <dgm:prSet presAssocID="{FB267EFB-15CB-489E-91D2-9B695C3A47AC}" presName="dummyMaxCanvas" presStyleCnt="0">
        <dgm:presLayoutVars/>
      </dgm:prSet>
      <dgm:spPr/>
    </dgm:pt>
    <dgm:pt modelId="{9293CB8F-F1AC-45A3-A3EF-9EEDEF02A187}" type="pres">
      <dgm:prSet presAssocID="{FB267EFB-15CB-489E-91D2-9B695C3A47A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768B4AC-449C-45FE-96AF-A770A1C77355}" type="pres">
      <dgm:prSet presAssocID="{FB267EFB-15CB-489E-91D2-9B695C3A47A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99BF95A-410C-408B-8B4C-B536818B053F}" type="pres">
      <dgm:prSet presAssocID="{FB267EFB-15CB-489E-91D2-9B695C3A47A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A6A28E5-11C4-4F7D-B34B-CD4EAFFC553C}" type="pres">
      <dgm:prSet presAssocID="{FB267EFB-15CB-489E-91D2-9B695C3A47A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AE9DA50-209C-47CD-9E90-F4BCA55526D6}" type="pres">
      <dgm:prSet presAssocID="{FB267EFB-15CB-489E-91D2-9B695C3A47A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12C0405-E027-40AD-9F83-7DA8E8101D86}" type="pres">
      <dgm:prSet presAssocID="{FB267EFB-15CB-489E-91D2-9B695C3A47A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9FB8F65-66FF-4150-B275-C2EA690F47DB}" type="pres">
      <dgm:prSet presAssocID="{FB267EFB-15CB-489E-91D2-9B695C3A47A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B399846-8E50-4F6C-8E50-90E4D31BB81E}" type="pres">
      <dgm:prSet presAssocID="{FB267EFB-15CB-489E-91D2-9B695C3A47A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DD09437-1B70-481F-9ABD-83ADADF216BC}" type="pres">
      <dgm:prSet presAssocID="{FB267EFB-15CB-489E-91D2-9B695C3A47A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EB1CED4-BCCD-437C-9FC8-E950D49B1EF2}" type="pres">
      <dgm:prSet presAssocID="{FB267EFB-15CB-489E-91D2-9B695C3A47A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9CE06C1-5F59-4CD6-9BB0-3B70BF9E1195}" type="pres">
      <dgm:prSet presAssocID="{FB267EFB-15CB-489E-91D2-9B695C3A47A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6099C1F-FCB8-4F67-B273-B7FFD473B0B7}" type="pres">
      <dgm:prSet presAssocID="{FB267EFB-15CB-489E-91D2-9B695C3A47A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EB31718-BF60-4E60-9D38-DF8A42185B5F}" type="pres">
      <dgm:prSet presAssocID="{FB267EFB-15CB-489E-91D2-9B695C3A47A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3F76949-0EEB-4875-AB1A-B5C6CD5646C9}" type="pres">
      <dgm:prSet presAssocID="{FB267EFB-15CB-489E-91D2-9B695C3A47A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4699EFD3-C138-4567-9B84-11748FAA82DC}" srcId="{FB267EFB-15CB-489E-91D2-9B695C3A47AC}" destId="{E108AB66-62BC-46B7-BAA3-3F25B24AB204}" srcOrd="5" destOrd="0" parTransId="{A5E65C6E-5D41-49B1-AAA3-83F39936ED7B}" sibTransId="{2C4792D9-8E55-4297-AFF3-AB0828978E78}"/>
    <dgm:cxn modelId="{2E99C920-31D6-4E59-8B50-35D5148D822B}" type="presOf" srcId="{89ED593F-4EBA-4671-B5B6-F0EA256CDAEB}" destId="{9293CB8F-F1AC-45A3-A3EF-9EEDEF02A187}" srcOrd="0" destOrd="0" presId="urn:microsoft.com/office/officeart/2005/8/layout/vProcess5"/>
    <dgm:cxn modelId="{48EAD194-0EF4-4E5C-B8E6-BA393CCF3197}" srcId="{FB267EFB-15CB-489E-91D2-9B695C3A47AC}" destId="{38FDB5F8-D32B-4146-B38C-D23F4E39AA3A}" srcOrd="6" destOrd="0" parTransId="{2CA1CAE5-E5C2-4603-9099-CA8A1B157EC6}" sibTransId="{4BCB0EE6-2799-4F6F-A8B9-478D6BEF63FC}"/>
    <dgm:cxn modelId="{19BABF94-7BFA-48F1-AA53-C36C598C4DB6}" type="presOf" srcId="{465649AB-B9AC-44BC-85BE-5BD40BFF6E10}" destId="{93F76949-0EEB-4875-AB1A-B5C6CD5646C9}" srcOrd="1" destOrd="0" presId="urn:microsoft.com/office/officeart/2005/8/layout/vProcess5"/>
    <dgm:cxn modelId="{3C720BB9-4E09-4AB9-9BFF-F6963731A98E}" type="presOf" srcId="{2EBCA15F-931E-4205-92F6-B3B4AC7FD7C0}" destId="{89FB8F65-66FF-4150-B275-C2EA690F47DB}" srcOrd="0" destOrd="0" presId="urn:microsoft.com/office/officeart/2005/8/layout/vProcess5"/>
    <dgm:cxn modelId="{4F27A04D-1C63-41DA-849E-C2434D8A1ADF}" type="presOf" srcId="{95D0C221-471D-44D3-9E0D-B617BBC611EB}" destId="{BEB31718-BF60-4E60-9D38-DF8A42185B5F}" srcOrd="1" destOrd="0" presId="urn:microsoft.com/office/officeart/2005/8/layout/vProcess5"/>
    <dgm:cxn modelId="{471AB440-F167-4927-A9D1-74E4AAD82D0F}" type="presOf" srcId="{B22D9473-0AA8-42C1-900A-155051CB4332}" destId="{C9CE06C1-5F59-4CD6-9BB0-3B70BF9E1195}" srcOrd="1" destOrd="0" presId="urn:microsoft.com/office/officeart/2005/8/layout/vProcess5"/>
    <dgm:cxn modelId="{8E98A361-661D-4E9D-956A-665202E99C76}" type="presOf" srcId="{B22D9473-0AA8-42C1-900A-155051CB4332}" destId="{E768B4AC-449C-45FE-96AF-A770A1C77355}" srcOrd="0" destOrd="0" presId="urn:microsoft.com/office/officeart/2005/8/layout/vProcess5"/>
    <dgm:cxn modelId="{71CED6B5-3860-497D-9BBB-44E58460AFA3}" type="presOf" srcId="{89ED593F-4EBA-4671-B5B6-F0EA256CDAEB}" destId="{3EB1CED4-BCCD-437C-9FC8-E950D49B1EF2}" srcOrd="1" destOrd="0" presId="urn:microsoft.com/office/officeart/2005/8/layout/vProcess5"/>
    <dgm:cxn modelId="{E65E60AE-9686-4182-BA03-D275107528E4}" srcId="{FB267EFB-15CB-489E-91D2-9B695C3A47AC}" destId="{5FF52A95-C8D8-4CCF-84C8-E7C544E2C360}" srcOrd="2" destOrd="0" parTransId="{FE562546-CF97-4205-9CB5-9BEA0FEF6F0F}" sibTransId="{24701928-6056-440D-92CC-63259A5E7838}"/>
    <dgm:cxn modelId="{840199DD-34A2-45FC-A060-18CF47C08772}" type="presOf" srcId="{5FF52A95-C8D8-4CCF-84C8-E7C544E2C360}" destId="{16099C1F-FCB8-4F67-B273-B7FFD473B0B7}" srcOrd="1" destOrd="0" presId="urn:microsoft.com/office/officeart/2005/8/layout/vProcess5"/>
    <dgm:cxn modelId="{6A4F2674-8B50-48F0-857D-E2FA2529F485}" type="presOf" srcId="{95D0C221-471D-44D3-9E0D-B617BBC611EB}" destId="{3A6A28E5-11C4-4F7D-B34B-CD4EAFFC553C}" srcOrd="0" destOrd="0" presId="urn:microsoft.com/office/officeart/2005/8/layout/vProcess5"/>
    <dgm:cxn modelId="{A10D8C24-F942-4E8F-A99D-68B1056102E8}" srcId="{FB267EFB-15CB-489E-91D2-9B695C3A47AC}" destId="{95D0C221-471D-44D3-9E0D-B617BBC611EB}" srcOrd="3" destOrd="0" parTransId="{D608C11F-FC53-4B28-AC8C-CF7642FF5FFD}" sibTransId="{5BD2BE6C-4852-4281-BFB7-98AE21790EDD}"/>
    <dgm:cxn modelId="{56E0F55C-A7A6-4849-BCB4-377F36B3DB5A}" type="presOf" srcId="{24701928-6056-440D-92CC-63259A5E7838}" destId="{6B399846-8E50-4F6C-8E50-90E4D31BB81E}" srcOrd="0" destOrd="0" presId="urn:microsoft.com/office/officeart/2005/8/layout/vProcess5"/>
    <dgm:cxn modelId="{D62652A1-A099-47DB-A9F8-E68CB5ACB09D}" type="presOf" srcId="{FB267EFB-15CB-489E-91D2-9B695C3A47AC}" destId="{9B6E7A27-B992-4637-A016-8DA0E601BB83}" srcOrd="0" destOrd="0" presId="urn:microsoft.com/office/officeart/2005/8/layout/vProcess5"/>
    <dgm:cxn modelId="{5310DBA3-EE03-4701-BBD1-D6C898085FC6}" type="presOf" srcId="{5FF52A95-C8D8-4CCF-84C8-E7C544E2C360}" destId="{499BF95A-410C-408B-8B4C-B536818B053F}" srcOrd="0" destOrd="0" presId="urn:microsoft.com/office/officeart/2005/8/layout/vProcess5"/>
    <dgm:cxn modelId="{6FFBF28B-FAD7-4FD2-BF51-D01CB1ACC38F}" type="presOf" srcId="{465649AB-B9AC-44BC-85BE-5BD40BFF6E10}" destId="{5AE9DA50-209C-47CD-9E90-F4BCA55526D6}" srcOrd="0" destOrd="0" presId="urn:microsoft.com/office/officeart/2005/8/layout/vProcess5"/>
    <dgm:cxn modelId="{0EEF2CB1-B219-417F-9332-B3D077F9F9AE}" srcId="{FB267EFB-15CB-489E-91D2-9B695C3A47AC}" destId="{89ED593F-4EBA-4671-B5B6-F0EA256CDAEB}" srcOrd="0" destOrd="0" parTransId="{97D01F75-99A2-417D-BD33-A629D82B1E60}" sibTransId="{C9D02950-8ED0-411A-B8FB-4DD44DFA2935}"/>
    <dgm:cxn modelId="{EDF74D93-C8B1-4311-AE78-4C1816D84524}" type="presOf" srcId="{C9D02950-8ED0-411A-B8FB-4DD44DFA2935}" destId="{512C0405-E027-40AD-9F83-7DA8E8101D86}" srcOrd="0" destOrd="0" presId="urn:microsoft.com/office/officeart/2005/8/layout/vProcess5"/>
    <dgm:cxn modelId="{2482DA95-9A9E-4484-8065-77B52D415415}" srcId="{FB267EFB-15CB-489E-91D2-9B695C3A47AC}" destId="{B22D9473-0AA8-42C1-900A-155051CB4332}" srcOrd="1" destOrd="0" parTransId="{4FBEF027-0F59-4C2F-9534-8DC7EE2EB0B0}" sibTransId="{2EBCA15F-931E-4205-92F6-B3B4AC7FD7C0}"/>
    <dgm:cxn modelId="{0B572698-1C08-473A-A644-062FDDD8212E}" srcId="{FB267EFB-15CB-489E-91D2-9B695C3A47AC}" destId="{465649AB-B9AC-44BC-85BE-5BD40BFF6E10}" srcOrd="4" destOrd="0" parTransId="{794E08EA-6D3D-4040-8449-56C3FC94BBA6}" sibTransId="{B9676AEE-0E60-4BA5-B3F7-430180F378F8}"/>
    <dgm:cxn modelId="{F1DE4999-0561-4DFA-AFDE-499AEC9BF247}" type="presOf" srcId="{5BD2BE6C-4852-4281-BFB7-98AE21790EDD}" destId="{3DD09437-1B70-481F-9ABD-83ADADF216BC}" srcOrd="0" destOrd="0" presId="urn:microsoft.com/office/officeart/2005/8/layout/vProcess5"/>
    <dgm:cxn modelId="{764A78A6-7557-4D28-A54F-F4BFF3780DFF}" type="presParOf" srcId="{9B6E7A27-B992-4637-A016-8DA0E601BB83}" destId="{22C7926D-6219-4FC6-8BA9-31D612FFC2D6}" srcOrd="0" destOrd="0" presId="urn:microsoft.com/office/officeart/2005/8/layout/vProcess5"/>
    <dgm:cxn modelId="{06292CDC-E333-4AF1-9597-F8B2D8090F68}" type="presParOf" srcId="{9B6E7A27-B992-4637-A016-8DA0E601BB83}" destId="{9293CB8F-F1AC-45A3-A3EF-9EEDEF02A187}" srcOrd="1" destOrd="0" presId="urn:microsoft.com/office/officeart/2005/8/layout/vProcess5"/>
    <dgm:cxn modelId="{3CA5E0A3-3CCA-4717-BDE5-36643AE7EAE4}" type="presParOf" srcId="{9B6E7A27-B992-4637-A016-8DA0E601BB83}" destId="{E768B4AC-449C-45FE-96AF-A770A1C77355}" srcOrd="2" destOrd="0" presId="urn:microsoft.com/office/officeart/2005/8/layout/vProcess5"/>
    <dgm:cxn modelId="{600F2CED-5DED-4209-8046-404A7959EBA0}" type="presParOf" srcId="{9B6E7A27-B992-4637-A016-8DA0E601BB83}" destId="{499BF95A-410C-408B-8B4C-B536818B053F}" srcOrd="3" destOrd="0" presId="urn:microsoft.com/office/officeart/2005/8/layout/vProcess5"/>
    <dgm:cxn modelId="{2C6F3C9B-38A5-4B27-A924-C31723AC2FCD}" type="presParOf" srcId="{9B6E7A27-B992-4637-A016-8DA0E601BB83}" destId="{3A6A28E5-11C4-4F7D-B34B-CD4EAFFC553C}" srcOrd="4" destOrd="0" presId="urn:microsoft.com/office/officeart/2005/8/layout/vProcess5"/>
    <dgm:cxn modelId="{BA7EB923-9701-4D74-89F0-2B397EC4A483}" type="presParOf" srcId="{9B6E7A27-B992-4637-A016-8DA0E601BB83}" destId="{5AE9DA50-209C-47CD-9E90-F4BCA55526D6}" srcOrd="5" destOrd="0" presId="urn:microsoft.com/office/officeart/2005/8/layout/vProcess5"/>
    <dgm:cxn modelId="{042024F8-1168-47BE-A0E1-8EB7AC7174BC}" type="presParOf" srcId="{9B6E7A27-B992-4637-A016-8DA0E601BB83}" destId="{512C0405-E027-40AD-9F83-7DA8E8101D86}" srcOrd="6" destOrd="0" presId="urn:microsoft.com/office/officeart/2005/8/layout/vProcess5"/>
    <dgm:cxn modelId="{83401340-5DC4-42AB-BF09-C223E7A86587}" type="presParOf" srcId="{9B6E7A27-B992-4637-A016-8DA0E601BB83}" destId="{89FB8F65-66FF-4150-B275-C2EA690F47DB}" srcOrd="7" destOrd="0" presId="urn:microsoft.com/office/officeart/2005/8/layout/vProcess5"/>
    <dgm:cxn modelId="{B7C4D3C6-0200-446F-809F-0570B5933355}" type="presParOf" srcId="{9B6E7A27-B992-4637-A016-8DA0E601BB83}" destId="{6B399846-8E50-4F6C-8E50-90E4D31BB81E}" srcOrd="8" destOrd="0" presId="urn:microsoft.com/office/officeart/2005/8/layout/vProcess5"/>
    <dgm:cxn modelId="{BFE7A002-B383-400B-9916-999067A9A90D}" type="presParOf" srcId="{9B6E7A27-B992-4637-A016-8DA0E601BB83}" destId="{3DD09437-1B70-481F-9ABD-83ADADF216BC}" srcOrd="9" destOrd="0" presId="urn:microsoft.com/office/officeart/2005/8/layout/vProcess5"/>
    <dgm:cxn modelId="{88DFD48E-84EB-433B-B43B-E4BD2B1918D6}" type="presParOf" srcId="{9B6E7A27-B992-4637-A016-8DA0E601BB83}" destId="{3EB1CED4-BCCD-437C-9FC8-E950D49B1EF2}" srcOrd="10" destOrd="0" presId="urn:microsoft.com/office/officeart/2005/8/layout/vProcess5"/>
    <dgm:cxn modelId="{65C17E31-47FA-41C6-AEAB-2950751A68CE}" type="presParOf" srcId="{9B6E7A27-B992-4637-A016-8DA0E601BB83}" destId="{C9CE06C1-5F59-4CD6-9BB0-3B70BF9E1195}" srcOrd="11" destOrd="0" presId="urn:microsoft.com/office/officeart/2005/8/layout/vProcess5"/>
    <dgm:cxn modelId="{E920DB34-C1E0-4866-AF12-9D993E739A13}" type="presParOf" srcId="{9B6E7A27-B992-4637-A016-8DA0E601BB83}" destId="{16099C1F-FCB8-4F67-B273-B7FFD473B0B7}" srcOrd="12" destOrd="0" presId="urn:microsoft.com/office/officeart/2005/8/layout/vProcess5"/>
    <dgm:cxn modelId="{36981F28-E302-4F9A-A2C0-783CFF9156A4}" type="presParOf" srcId="{9B6E7A27-B992-4637-A016-8DA0E601BB83}" destId="{BEB31718-BF60-4E60-9D38-DF8A42185B5F}" srcOrd="13" destOrd="0" presId="urn:microsoft.com/office/officeart/2005/8/layout/vProcess5"/>
    <dgm:cxn modelId="{4013FA95-A84F-4872-976C-EE37FD6382BC}" type="presParOf" srcId="{9B6E7A27-B992-4637-A016-8DA0E601BB83}" destId="{93F76949-0EEB-4875-AB1A-B5C6CD5646C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D62203E-35EB-4AEC-941A-AA967E383DA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3B88210A-CC9F-4010-B319-4904BC36331D}">
      <dgm:prSet/>
      <dgm:spPr/>
      <dgm:t>
        <a:bodyPr/>
        <a:lstStyle/>
        <a:p>
          <a:pPr rtl="0"/>
          <a:r>
            <a:rPr lang="en-IE" smtClean="0"/>
            <a:t>During course of antibiotics</a:t>
          </a:r>
          <a:endParaRPr lang="en-IE"/>
        </a:p>
      </dgm:t>
    </dgm:pt>
    <dgm:pt modelId="{0A6AF7C3-7C98-460F-A087-C35F0E0C5156}" type="parTrans" cxnId="{3F64AE7D-0DFE-4B08-8E2B-4C6CE7512137}">
      <dgm:prSet/>
      <dgm:spPr/>
      <dgm:t>
        <a:bodyPr/>
        <a:lstStyle/>
        <a:p>
          <a:endParaRPr lang="en-IE"/>
        </a:p>
      </dgm:t>
    </dgm:pt>
    <dgm:pt modelId="{9CFBF874-AF8E-4C2D-A65E-F89DF1A5F3CA}" type="sibTrans" cxnId="{3F64AE7D-0DFE-4B08-8E2B-4C6CE7512137}">
      <dgm:prSet/>
      <dgm:spPr/>
      <dgm:t>
        <a:bodyPr/>
        <a:lstStyle/>
        <a:p>
          <a:endParaRPr lang="en-IE"/>
        </a:p>
      </dgm:t>
    </dgm:pt>
    <dgm:pt modelId="{7309B342-632C-4A82-9B7E-2527131BE98F}" type="pres">
      <dgm:prSet presAssocID="{AD62203E-35EB-4AEC-941A-AA967E383DA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DF56845-A383-4BDD-A9FB-BB0D419828A6}" type="pres">
      <dgm:prSet presAssocID="{3B88210A-CC9F-4010-B319-4904BC36331D}" presName="circle1" presStyleLbl="node1" presStyleIdx="0" presStyleCnt="1"/>
      <dgm:spPr/>
    </dgm:pt>
    <dgm:pt modelId="{6522869E-E51E-43F4-B888-79D1BE3E1DC8}" type="pres">
      <dgm:prSet presAssocID="{3B88210A-CC9F-4010-B319-4904BC36331D}" presName="space" presStyleCnt="0"/>
      <dgm:spPr/>
    </dgm:pt>
    <dgm:pt modelId="{D93342ED-B176-49BB-A362-65B0909CAF4F}" type="pres">
      <dgm:prSet presAssocID="{3B88210A-CC9F-4010-B319-4904BC36331D}" presName="rect1" presStyleLbl="alignAcc1" presStyleIdx="0" presStyleCnt="1"/>
      <dgm:spPr/>
      <dgm:t>
        <a:bodyPr/>
        <a:lstStyle/>
        <a:p>
          <a:endParaRPr lang="en-IE"/>
        </a:p>
      </dgm:t>
    </dgm:pt>
    <dgm:pt modelId="{BE248EAC-40F5-41E9-9741-644FA94E7E71}" type="pres">
      <dgm:prSet presAssocID="{3B88210A-CC9F-4010-B319-4904BC36331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FBDD504-B0E0-4AF2-AFA0-9D9C298F4CD9}" type="presOf" srcId="{AD62203E-35EB-4AEC-941A-AA967E383DA2}" destId="{7309B342-632C-4A82-9B7E-2527131BE98F}" srcOrd="0" destOrd="0" presId="urn:microsoft.com/office/officeart/2005/8/layout/target3"/>
    <dgm:cxn modelId="{84BDF81D-0F07-463D-AD5E-9DF1DFDD6BAF}" type="presOf" srcId="{3B88210A-CC9F-4010-B319-4904BC36331D}" destId="{BE248EAC-40F5-41E9-9741-644FA94E7E71}" srcOrd="1" destOrd="0" presId="urn:microsoft.com/office/officeart/2005/8/layout/target3"/>
    <dgm:cxn modelId="{AA3BB268-F83B-448D-942D-E42A9CAD264E}" type="presOf" srcId="{3B88210A-CC9F-4010-B319-4904BC36331D}" destId="{D93342ED-B176-49BB-A362-65B0909CAF4F}" srcOrd="0" destOrd="0" presId="urn:microsoft.com/office/officeart/2005/8/layout/target3"/>
    <dgm:cxn modelId="{3F64AE7D-0DFE-4B08-8E2B-4C6CE7512137}" srcId="{AD62203E-35EB-4AEC-941A-AA967E383DA2}" destId="{3B88210A-CC9F-4010-B319-4904BC36331D}" srcOrd="0" destOrd="0" parTransId="{0A6AF7C3-7C98-460F-A087-C35F0E0C5156}" sibTransId="{9CFBF874-AF8E-4C2D-A65E-F89DF1A5F3CA}"/>
    <dgm:cxn modelId="{2F3DBFC0-F58B-4139-9656-0B3225FE007A}" type="presParOf" srcId="{7309B342-632C-4A82-9B7E-2527131BE98F}" destId="{1DF56845-A383-4BDD-A9FB-BB0D419828A6}" srcOrd="0" destOrd="0" presId="urn:microsoft.com/office/officeart/2005/8/layout/target3"/>
    <dgm:cxn modelId="{25546FFB-89D0-4609-B912-0C3EC49CB364}" type="presParOf" srcId="{7309B342-632C-4A82-9B7E-2527131BE98F}" destId="{6522869E-E51E-43F4-B888-79D1BE3E1DC8}" srcOrd="1" destOrd="0" presId="urn:microsoft.com/office/officeart/2005/8/layout/target3"/>
    <dgm:cxn modelId="{05B3AF22-1DF1-4C07-95BC-38DCCEAD7792}" type="presParOf" srcId="{7309B342-632C-4A82-9B7E-2527131BE98F}" destId="{D93342ED-B176-49BB-A362-65B0909CAF4F}" srcOrd="2" destOrd="0" presId="urn:microsoft.com/office/officeart/2005/8/layout/target3"/>
    <dgm:cxn modelId="{2C62A533-988C-4030-AE3A-EDF73A1299C0}" type="presParOf" srcId="{7309B342-632C-4A82-9B7E-2527131BE98F}" destId="{BE248EAC-40F5-41E9-9741-644FA94E7E7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274D79E-C5DA-47D7-96B4-CC62BB529727}" type="doc">
      <dgm:prSet loTypeId="urn:microsoft.com/office/officeart/2005/8/layout/hierarchy5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F16807C-8EDB-4960-937E-2793ECABB1EB}">
      <dgm:prSet/>
      <dgm:spPr/>
      <dgm:t>
        <a:bodyPr/>
        <a:lstStyle/>
        <a:p>
          <a:pPr rtl="0"/>
          <a:r>
            <a:rPr lang="en-IE" smtClean="0"/>
            <a:t>Check FBC  Bioprofile and Crp </a:t>
          </a:r>
          <a:endParaRPr lang="en-IE"/>
        </a:p>
      </dgm:t>
    </dgm:pt>
    <dgm:pt modelId="{D15875AA-3064-4147-A92A-65964E999FAE}" type="parTrans" cxnId="{4B548597-220F-4A2B-98B6-BC5518F443AB}">
      <dgm:prSet/>
      <dgm:spPr/>
      <dgm:t>
        <a:bodyPr/>
        <a:lstStyle/>
        <a:p>
          <a:endParaRPr lang="en-IE"/>
        </a:p>
      </dgm:t>
    </dgm:pt>
    <dgm:pt modelId="{A7E1D5BD-04C4-41D1-B710-99C393A2CA15}" type="sibTrans" cxnId="{4B548597-220F-4A2B-98B6-BC5518F443AB}">
      <dgm:prSet/>
      <dgm:spPr/>
      <dgm:t>
        <a:bodyPr/>
        <a:lstStyle/>
        <a:p>
          <a:endParaRPr lang="en-IE"/>
        </a:p>
      </dgm:t>
    </dgm:pt>
    <dgm:pt modelId="{5BE46B40-5DAC-4756-8CE0-4F6941A7A438}">
      <dgm:prSet/>
      <dgm:spPr/>
      <dgm:t>
        <a:bodyPr/>
        <a:lstStyle/>
        <a:p>
          <a:pPr rtl="0"/>
          <a:r>
            <a:rPr lang="en-IE" dirty="0" smtClean="0"/>
            <a:t>Lung function</a:t>
          </a:r>
          <a:endParaRPr lang="en-IE" dirty="0"/>
        </a:p>
      </dgm:t>
    </dgm:pt>
    <dgm:pt modelId="{55B0181F-DC92-4C5D-9B90-FAFBDD1D08B0}" type="parTrans" cxnId="{32CEE83A-B766-491F-B2B7-29D8BBB8DF54}">
      <dgm:prSet/>
      <dgm:spPr/>
      <dgm:t>
        <a:bodyPr/>
        <a:lstStyle/>
        <a:p>
          <a:endParaRPr lang="en-IE"/>
        </a:p>
      </dgm:t>
    </dgm:pt>
    <dgm:pt modelId="{0961CDFE-99BF-4DFE-A418-5DC412705327}" type="sibTrans" cxnId="{32CEE83A-B766-491F-B2B7-29D8BBB8DF54}">
      <dgm:prSet/>
      <dgm:spPr/>
      <dgm:t>
        <a:bodyPr/>
        <a:lstStyle/>
        <a:p>
          <a:endParaRPr lang="en-IE"/>
        </a:p>
      </dgm:t>
    </dgm:pt>
    <dgm:pt modelId="{6A9C800D-02AB-4E7D-AFC1-7BAB691F0F08}">
      <dgm:prSet/>
      <dgm:spPr/>
      <dgm:t>
        <a:bodyPr/>
        <a:lstStyle/>
        <a:p>
          <a:pPr rtl="0"/>
          <a:r>
            <a:rPr lang="en-IE" dirty="0" smtClean="0"/>
            <a:t>Weight</a:t>
          </a:r>
          <a:endParaRPr lang="en-IE" dirty="0"/>
        </a:p>
      </dgm:t>
    </dgm:pt>
    <dgm:pt modelId="{A37EF185-D7D2-4C11-A3BA-7E39AC9E52E9}" type="parTrans" cxnId="{1DA08767-6BBB-4F2E-B760-85F563C4FF6F}">
      <dgm:prSet/>
      <dgm:spPr/>
      <dgm:t>
        <a:bodyPr/>
        <a:lstStyle/>
        <a:p>
          <a:endParaRPr lang="en-IE"/>
        </a:p>
      </dgm:t>
    </dgm:pt>
    <dgm:pt modelId="{B2403856-5B58-42D1-AF3C-966392896803}" type="sibTrans" cxnId="{1DA08767-6BBB-4F2E-B760-85F563C4FF6F}">
      <dgm:prSet/>
      <dgm:spPr/>
      <dgm:t>
        <a:bodyPr/>
        <a:lstStyle/>
        <a:p>
          <a:endParaRPr lang="en-IE"/>
        </a:p>
      </dgm:t>
    </dgm:pt>
    <dgm:pt modelId="{2C9F03F3-339F-4AB0-8C58-DA2CA53AF1FE}">
      <dgm:prSet/>
      <dgm:spPr/>
      <dgm:t>
        <a:bodyPr/>
        <a:lstStyle/>
        <a:p>
          <a:pPr rtl="0"/>
          <a:r>
            <a:rPr lang="en-IE" dirty="0" smtClean="0"/>
            <a:t>Home or hospital</a:t>
          </a:r>
          <a:endParaRPr lang="en-IE" dirty="0"/>
        </a:p>
      </dgm:t>
    </dgm:pt>
    <dgm:pt modelId="{5C0C38CA-ED1B-4652-AD4E-9E5A154130A6}" type="parTrans" cxnId="{7AACE00B-99C7-46C2-AF17-CD35D43E562A}">
      <dgm:prSet/>
      <dgm:spPr/>
      <dgm:t>
        <a:bodyPr/>
        <a:lstStyle/>
        <a:p>
          <a:endParaRPr lang="en-IE"/>
        </a:p>
      </dgm:t>
    </dgm:pt>
    <dgm:pt modelId="{AA937FED-8D9C-45F5-828E-FBBF6E9CE8AA}" type="sibTrans" cxnId="{7AACE00B-99C7-46C2-AF17-CD35D43E562A}">
      <dgm:prSet/>
      <dgm:spPr/>
      <dgm:t>
        <a:bodyPr/>
        <a:lstStyle/>
        <a:p>
          <a:endParaRPr lang="en-IE"/>
        </a:p>
      </dgm:t>
    </dgm:pt>
    <dgm:pt modelId="{3AC5C455-A847-432F-A871-EB2EDFD8108E}">
      <dgm:prSet/>
      <dgm:spPr/>
      <dgm:t>
        <a:bodyPr/>
        <a:lstStyle/>
        <a:p>
          <a:pPr rtl="0"/>
          <a:r>
            <a:rPr lang="en-IE" smtClean="0"/>
            <a:t>Monitor drug levels –tobramycin</a:t>
          </a:r>
          <a:endParaRPr lang="en-IE" dirty="0"/>
        </a:p>
      </dgm:t>
    </dgm:pt>
    <dgm:pt modelId="{B75154BE-3074-4495-810A-57EFD9713192}" type="parTrans" cxnId="{9AF804EC-FA38-4E47-9AD5-ABE24F82BE8A}">
      <dgm:prSet/>
      <dgm:spPr/>
      <dgm:t>
        <a:bodyPr/>
        <a:lstStyle/>
        <a:p>
          <a:endParaRPr lang="en-IE"/>
        </a:p>
      </dgm:t>
    </dgm:pt>
    <dgm:pt modelId="{51C07B54-810D-4340-AAA0-2C62791D2A6E}" type="sibTrans" cxnId="{9AF804EC-FA38-4E47-9AD5-ABE24F82BE8A}">
      <dgm:prSet/>
      <dgm:spPr/>
      <dgm:t>
        <a:bodyPr/>
        <a:lstStyle/>
        <a:p>
          <a:endParaRPr lang="en-IE"/>
        </a:p>
      </dgm:t>
    </dgm:pt>
    <dgm:pt modelId="{81E0003F-799C-4895-BE05-5FA8761EBD4C}" type="pres">
      <dgm:prSet presAssocID="{0274D79E-C5DA-47D7-96B4-CC62BB52972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A256069-5E67-43B8-9151-B3C3C65DA218}" type="pres">
      <dgm:prSet presAssocID="{0274D79E-C5DA-47D7-96B4-CC62BB529727}" presName="hierFlow" presStyleCnt="0"/>
      <dgm:spPr/>
    </dgm:pt>
    <dgm:pt modelId="{ED396E25-3F39-4BB8-B28A-8271FC18E2DC}" type="pres">
      <dgm:prSet presAssocID="{0274D79E-C5DA-47D7-96B4-CC62BB529727}" presName="firstBuf" presStyleCnt="0"/>
      <dgm:spPr/>
    </dgm:pt>
    <dgm:pt modelId="{46083BC0-A661-4E51-AD2C-61E588A191EC}" type="pres">
      <dgm:prSet presAssocID="{0274D79E-C5DA-47D7-96B4-CC62BB52972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C52C47B-B88B-436D-BA0E-5FE0B48119DB}" type="pres">
      <dgm:prSet presAssocID="{2C9F03F3-339F-4AB0-8C58-DA2CA53AF1FE}" presName="Name17" presStyleCnt="0"/>
      <dgm:spPr/>
    </dgm:pt>
    <dgm:pt modelId="{549FEF1E-F6F4-44B4-A436-E4304F2AFDE5}" type="pres">
      <dgm:prSet presAssocID="{2C9F03F3-339F-4AB0-8C58-DA2CA53AF1F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6A67FAE9-C3BD-4E3A-9BD7-37CF4732B5CB}" type="pres">
      <dgm:prSet presAssocID="{2C9F03F3-339F-4AB0-8C58-DA2CA53AF1FE}" presName="hierChild2" presStyleCnt="0"/>
      <dgm:spPr/>
    </dgm:pt>
    <dgm:pt modelId="{791819B6-4681-43D0-B8B3-562BCB7876C3}" type="pres">
      <dgm:prSet presAssocID="{0274D79E-C5DA-47D7-96B4-CC62BB529727}" presName="bgShapesFlow" presStyleCnt="0"/>
      <dgm:spPr/>
    </dgm:pt>
    <dgm:pt modelId="{1448113B-0551-4AB0-85CD-4DF03D28AAB5}" type="pres">
      <dgm:prSet presAssocID="{3AC5C455-A847-432F-A871-EB2EDFD8108E}" presName="rectComp" presStyleCnt="0"/>
      <dgm:spPr/>
    </dgm:pt>
    <dgm:pt modelId="{09725FB4-67EC-46B9-8CE4-C6B86ECABBC3}" type="pres">
      <dgm:prSet presAssocID="{3AC5C455-A847-432F-A871-EB2EDFD8108E}" presName="bgRect" presStyleLbl="bgShp" presStyleIdx="0" presStyleCnt="4"/>
      <dgm:spPr/>
      <dgm:t>
        <a:bodyPr/>
        <a:lstStyle/>
        <a:p>
          <a:endParaRPr lang="en-IE"/>
        </a:p>
      </dgm:t>
    </dgm:pt>
    <dgm:pt modelId="{0E6D25AE-DBC4-4405-ABDF-D42E29F90279}" type="pres">
      <dgm:prSet presAssocID="{3AC5C455-A847-432F-A871-EB2EDFD8108E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1D4D60A-E7B8-4515-95F9-13A5652F86F5}" type="pres">
      <dgm:prSet presAssocID="{3AC5C455-A847-432F-A871-EB2EDFD8108E}" presName="spComp" presStyleCnt="0"/>
      <dgm:spPr/>
    </dgm:pt>
    <dgm:pt modelId="{B747F96E-84AC-4FEC-A6B7-CB42A2002758}" type="pres">
      <dgm:prSet presAssocID="{3AC5C455-A847-432F-A871-EB2EDFD8108E}" presName="hSp" presStyleCnt="0"/>
      <dgm:spPr/>
    </dgm:pt>
    <dgm:pt modelId="{40FEA53C-1882-49B8-8091-3022A803A6DB}" type="pres">
      <dgm:prSet presAssocID="{8F16807C-8EDB-4960-937E-2793ECABB1EB}" presName="rectComp" presStyleCnt="0"/>
      <dgm:spPr/>
    </dgm:pt>
    <dgm:pt modelId="{9BE269C5-3697-4664-830D-74537CECC1A8}" type="pres">
      <dgm:prSet presAssocID="{8F16807C-8EDB-4960-937E-2793ECABB1EB}" presName="bgRect" presStyleLbl="bgShp" presStyleIdx="1" presStyleCnt="4"/>
      <dgm:spPr/>
      <dgm:t>
        <a:bodyPr/>
        <a:lstStyle/>
        <a:p>
          <a:endParaRPr lang="en-IE"/>
        </a:p>
      </dgm:t>
    </dgm:pt>
    <dgm:pt modelId="{105F52F9-6830-4328-B3D3-359DCBFF39F4}" type="pres">
      <dgm:prSet presAssocID="{8F16807C-8EDB-4960-937E-2793ECABB1EB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993C4C-B1AA-4F63-B99A-0B3F6D766479}" type="pres">
      <dgm:prSet presAssocID="{8F16807C-8EDB-4960-937E-2793ECABB1EB}" presName="spComp" presStyleCnt="0"/>
      <dgm:spPr/>
    </dgm:pt>
    <dgm:pt modelId="{14F8D98C-92A6-4350-9272-6D78816DDEC4}" type="pres">
      <dgm:prSet presAssocID="{8F16807C-8EDB-4960-937E-2793ECABB1EB}" presName="hSp" presStyleCnt="0"/>
      <dgm:spPr/>
    </dgm:pt>
    <dgm:pt modelId="{1D1A1E56-2188-46E0-991C-945BDDFE5F90}" type="pres">
      <dgm:prSet presAssocID="{5BE46B40-5DAC-4756-8CE0-4F6941A7A438}" presName="rectComp" presStyleCnt="0"/>
      <dgm:spPr/>
    </dgm:pt>
    <dgm:pt modelId="{9174774C-65CC-47A4-A058-A9F04916CE01}" type="pres">
      <dgm:prSet presAssocID="{5BE46B40-5DAC-4756-8CE0-4F6941A7A438}" presName="bgRect" presStyleLbl="bgShp" presStyleIdx="2" presStyleCnt="4"/>
      <dgm:spPr/>
      <dgm:t>
        <a:bodyPr/>
        <a:lstStyle/>
        <a:p>
          <a:endParaRPr lang="en-IE"/>
        </a:p>
      </dgm:t>
    </dgm:pt>
    <dgm:pt modelId="{E3432EB4-B678-4F36-86D4-B9AB7E0D40BD}" type="pres">
      <dgm:prSet presAssocID="{5BE46B40-5DAC-4756-8CE0-4F6941A7A438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F18A673-6A08-4685-964B-CF2659FDCBD3}" type="pres">
      <dgm:prSet presAssocID="{5BE46B40-5DAC-4756-8CE0-4F6941A7A438}" presName="spComp" presStyleCnt="0"/>
      <dgm:spPr/>
    </dgm:pt>
    <dgm:pt modelId="{60B25B4B-33F3-44C3-9D88-6885CBB307C4}" type="pres">
      <dgm:prSet presAssocID="{5BE46B40-5DAC-4756-8CE0-4F6941A7A438}" presName="hSp" presStyleCnt="0"/>
      <dgm:spPr/>
    </dgm:pt>
    <dgm:pt modelId="{CE0556F9-59DA-43A0-87DE-CACAABD70701}" type="pres">
      <dgm:prSet presAssocID="{6A9C800D-02AB-4E7D-AFC1-7BAB691F0F08}" presName="rectComp" presStyleCnt="0"/>
      <dgm:spPr/>
    </dgm:pt>
    <dgm:pt modelId="{C5F45FC0-2B36-4B2E-8E2D-02D48CA1AB29}" type="pres">
      <dgm:prSet presAssocID="{6A9C800D-02AB-4E7D-AFC1-7BAB691F0F08}" presName="bgRect" presStyleLbl="bgShp" presStyleIdx="3" presStyleCnt="4"/>
      <dgm:spPr/>
      <dgm:t>
        <a:bodyPr/>
        <a:lstStyle/>
        <a:p>
          <a:endParaRPr lang="en-IE"/>
        </a:p>
      </dgm:t>
    </dgm:pt>
    <dgm:pt modelId="{6DE9A181-3359-45EE-B926-75CC232CBFC4}" type="pres">
      <dgm:prSet presAssocID="{6A9C800D-02AB-4E7D-AFC1-7BAB691F0F08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26675AF-FB19-4E10-A866-2DC402E5B9A5}" type="presOf" srcId="{3AC5C455-A847-432F-A871-EB2EDFD8108E}" destId="{0E6D25AE-DBC4-4405-ABDF-D42E29F90279}" srcOrd="1" destOrd="0" presId="urn:microsoft.com/office/officeart/2005/8/layout/hierarchy5"/>
    <dgm:cxn modelId="{7AACE00B-99C7-46C2-AF17-CD35D43E562A}" srcId="{0274D79E-C5DA-47D7-96B4-CC62BB529727}" destId="{2C9F03F3-339F-4AB0-8C58-DA2CA53AF1FE}" srcOrd="0" destOrd="0" parTransId="{5C0C38CA-ED1B-4652-AD4E-9E5A154130A6}" sibTransId="{AA937FED-8D9C-45F5-828E-FBBF6E9CE8AA}"/>
    <dgm:cxn modelId="{4B548597-220F-4A2B-98B6-BC5518F443AB}" srcId="{0274D79E-C5DA-47D7-96B4-CC62BB529727}" destId="{8F16807C-8EDB-4960-937E-2793ECABB1EB}" srcOrd="2" destOrd="0" parTransId="{D15875AA-3064-4147-A92A-65964E999FAE}" sibTransId="{A7E1D5BD-04C4-41D1-B710-99C393A2CA15}"/>
    <dgm:cxn modelId="{5D176B12-88BE-4AC3-A224-C7F6E9F9B58A}" type="presOf" srcId="{5BE46B40-5DAC-4756-8CE0-4F6941A7A438}" destId="{9174774C-65CC-47A4-A058-A9F04916CE01}" srcOrd="0" destOrd="0" presId="urn:microsoft.com/office/officeart/2005/8/layout/hierarchy5"/>
    <dgm:cxn modelId="{C7338750-E4CF-4B22-AADD-2B95BB47DC97}" type="presOf" srcId="{2C9F03F3-339F-4AB0-8C58-DA2CA53AF1FE}" destId="{549FEF1E-F6F4-44B4-A436-E4304F2AFDE5}" srcOrd="0" destOrd="0" presId="urn:microsoft.com/office/officeart/2005/8/layout/hierarchy5"/>
    <dgm:cxn modelId="{168DE7D9-E4E9-41AD-A585-9D2D24D31025}" type="presOf" srcId="{5BE46B40-5DAC-4756-8CE0-4F6941A7A438}" destId="{E3432EB4-B678-4F36-86D4-B9AB7E0D40BD}" srcOrd="1" destOrd="0" presId="urn:microsoft.com/office/officeart/2005/8/layout/hierarchy5"/>
    <dgm:cxn modelId="{32CEE83A-B766-491F-B2B7-29D8BBB8DF54}" srcId="{0274D79E-C5DA-47D7-96B4-CC62BB529727}" destId="{5BE46B40-5DAC-4756-8CE0-4F6941A7A438}" srcOrd="3" destOrd="0" parTransId="{55B0181F-DC92-4C5D-9B90-FAFBDD1D08B0}" sibTransId="{0961CDFE-99BF-4DFE-A418-5DC412705327}"/>
    <dgm:cxn modelId="{E2ABCD85-CAE7-4298-AEAC-E49210FFDB73}" type="presOf" srcId="{3AC5C455-A847-432F-A871-EB2EDFD8108E}" destId="{09725FB4-67EC-46B9-8CE4-C6B86ECABBC3}" srcOrd="0" destOrd="0" presId="urn:microsoft.com/office/officeart/2005/8/layout/hierarchy5"/>
    <dgm:cxn modelId="{D5191F8A-C2F5-4B71-8CAC-27407665BE6F}" type="presOf" srcId="{0274D79E-C5DA-47D7-96B4-CC62BB529727}" destId="{81E0003F-799C-4895-BE05-5FA8761EBD4C}" srcOrd="0" destOrd="0" presId="urn:microsoft.com/office/officeart/2005/8/layout/hierarchy5"/>
    <dgm:cxn modelId="{EE04D40C-F36C-4846-BD93-48E3442390CE}" type="presOf" srcId="{8F16807C-8EDB-4960-937E-2793ECABB1EB}" destId="{9BE269C5-3697-4664-830D-74537CECC1A8}" srcOrd="0" destOrd="0" presId="urn:microsoft.com/office/officeart/2005/8/layout/hierarchy5"/>
    <dgm:cxn modelId="{1DA08767-6BBB-4F2E-B760-85F563C4FF6F}" srcId="{0274D79E-C5DA-47D7-96B4-CC62BB529727}" destId="{6A9C800D-02AB-4E7D-AFC1-7BAB691F0F08}" srcOrd="4" destOrd="0" parTransId="{A37EF185-D7D2-4C11-A3BA-7E39AC9E52E9}" sibTransId="{B2403856-5B58-42D1-AF3C-966392896803}"/>
    <dgm:cxn modelId="{AE39E05A-CE48-4FA7-B6E8-0A3F07741F6F}" type="presOf" srcId="{8F16807C-8EDB-4960-937E-2793ECABB1EB}" destId="{105F52F9-6830-4328-B3D3-359DCBFF39F4}" srcOrd="1" destOrd="0" presId="urn:microsoft.com/office/officeart/2005/8/layout/hierarchy5"/>
    <dgm:cxn modelId="{4650B112-8385-452C-A2A3-262DB7D2AB8C}" type="presOf" srcId="{6A9C800D-02AB-4E7D-AFC1-7BAB691F0F08}" destId="{C5F45FC0-2B36-4B2E-8E2D-02D48CA1AB29}" srcOrd="0" destOrd="0" presId="urn:microsoft.com/office/officeart/2005/8/layout/hierarchy5"/>
    <dgm:cxn modelId="{9AF804EC-FA38-4E47-9AD5-ABE24F82BE8A}" srcId="{0274D79E-C5DA-47D7-96B4-CC62BB529727}" destId="{3AC5C455-A847-432F-A871-EB2EDFD8108E}" srcOrd="1" destOrd="0" parTransId="{B75154BE-3074-4495-810A-57EFD9713192}" sibTransId="{51C07B54-810D-4340-AAA0-2C62791D2A6E}"/>
    <dgm:cxn modelId="{80BBEA09-253C-430F-AE65-33516A265AF4}" type="presOf" srcId="{6A9C800D-02AB-4E7D-AFC1-7BAB691F0F08}" destId="{6DE9A181-3359-45EE-B926-75CC232CBFC4}" srcOrd="1" destOrd="0" presId="urn:microsoft.com/office/officeart/2005/8/layout/hierarchy5"/>
    <dgm:cxn modelId="{F17A19C6-17D3-4966-9C17-960546976FEB}" type="presParOf" srcId="{81E0003F-799C-4895-BE05-5FA8761EBD4C}" destId="{0A256069-5E67-43B8-9151-B3C3C65DA218}" srcOrd="0" destOrd="0" presId="urn:microsoft.com/office/officeart/2005/8/layout/hierarchy5"/>
    <dgm:cxn modelId="{7D19C020-E8E0-4557-ACDF-42D15BA8CA38}" type="presParOf" srcId="{0A256069-5E67-43B8-9151-B3C3C65DA218}" destId="{ED396E25-3F39-4BB8-B28A-8271FC18E2DC}" srcOrd="0" destOrd="0" presId="urn:microsoft.com/office/officeart/2005/8/layout/hierarchy5"/>
    <dgm:cxn modelId="{9748B037-BE2E-4674-82EA-91C415E27C0F}" type="presParOf" srcId="{0A256069-5E67-43B8-9151-B3C3C65DA218}" destId="{46083BC0-A661-4E51-AD2C-61E588A191EC}" srcOrd="1" destOrd="0" presId="urn:microsoft.com/office/officeart/2005/8/layout/hierarchy5"/>
    <dgm:cxn modelId="{D8FECEB4-3D73-4D12-B21A-92F59998B25E}" type="presParOf" srcId="{46083BC0-A661-4E51-AD2C-61E588A191EC}" destId="{AC52C47B-B88B-436D-BA0E-5FE0B48119DB}" srcOrd="0" destOrd="0" presId="urn:microsoft.com/office/officeart/2005/8/layout/hierarchy5"/>
    <dgm:cxn modelId="{5E098628-E27F-49C8-9F7D-9C430D80389C}" type="presParOf" srcId="{AC52C47B-B88B-436D-BA0E-5FE0B48119DB}" destId="{549FEF1E-F6F4-44B4-A436-E4304F2AFDE5}" srcOrd="0" destOrd="0" presId="urn:microsoft.com/office/officeart/2005/8/layout/hierarchy5"/>
    <dgm:cxn modelId="{F5F4F44D-CBE1-4A49-93C4-86189BC944FF}" type="presParOf" srcId="{AC52C47B-B88B-436D-BA0E-5FE0B48119DB}" destId="{6A67FAE9-C3BD-4E3A-9BD7-37CF4732B5CB}" srcOrd="1" destOrd="0" presId="urn:microsoft.com/office/officeart/2005/8/layout/hierarchy5"/>
    <dgm:cxn modelId="{A946080C-A1D2-4081-9490-2B351AA49837}" type="presParOf" srcId="{81E0003F-799C-4895-BE05-5FA8761EBD4C}" destId="{791819B6-4681-43D0-B8B3-562BCB7876C3}" srcOrd="1" destOrd="0" presId="urn:microsoft.com/office/officeart/2005/8/layout/hierarchy5"/>
    <dgm:cxn modelId="{1DD61E21-BB9E-46EE-9B21-07372C782FFE}" type="presParOf" srcId="{791819B6-4681-43D0-B8B3-562BCB7876C3}" destId="{1448113B-0551-4AB0-85CD-4DF03D28AAB5}" srcOrd="0" destOrd="0" presId="urn:microsoft.com/office/officeart/2005/8/layout/hierarchy5"/>
    <dgm:cxn modelId="{53D3B5C0-A82B-42B4-9FBD-07383ED30CD1}" type="presParOf" srcId="{1448113B-0551-4AB0-85CD-4DF03D28AAB5}" destId="{09725FB4-67EC-46B9-8CE4-C6B86ECABBC3}" srcOrd="0" destOrd="0" presId="urn:microsoft.com/office/officeart/2005/8/layout/hierarchy5"/>
    <dgm:cxn modelId="{68541CF3-3DCF-465B-B681-5430393832A4}" type="presParOf" srcId="{1448113B-0551-4AB0-85CD-4DF03D28AAB5}" destId="{0E6D25AE-DBC4-4405-ABDF-D42E29F90279}" srcOrd="1" destOrd="0" presId="urn:microsoft.com/office/officeart/2005/8/layout/hierarchy5"/>
    <dgm:cxn modelId="{E47EFEDA-D8BA-4C50-BFA4-A53861007341}" type="presParOf" srcId="{791819B6-4681-43D0-B8B3-562BCB7876C3}" destId="{71D4D60A-E7B8-4515-95F9-13A5652F86F5}" srcOrd="1" destOrd="0" presId="urn:microsoft.com/office/officeart/2005/8/layout/hierarchy5"/>
    <dgm:cxn modelId="{3C964103-9D9F-4C3C-A344-21EA317AF2BF}" type="presParOf" srcId="{71D4D60A-E7B8-4515-95F9-13A5652F86F5}" destId="{B747F96E-84AC-4FEC-A6B7-CB42A2002758}" srcOrd="0" destOrd="0" presId="urn:microsoft.com/office/officeart/2005/8/layout/hierarchy5"/>
    <dgm:cxn modelId="{2DB95B44-8121-4E05-B3F8-E271DAED9FF3}" type="presParOf" srcId="{791819B6-4681-43D0-B8B3-562BCB7876C3}" destId="{40FEA53C-1882-49B8-8091-3022A803A6DB}" srcOrd="2" destOrd="0" presId="urn:microsoft.com/office/officeart/2005/8/layout/hierarchy5"/>
    <dgm:cxn modelId="{4DDBEA66-D26F-4EDD-B508-776DBED412DA}" type="presParOf" srcId="{40FEA53C-1882-49B8-8091-3022A803A6DB}" destId="{9BE269C5-3697-4664-830D-74537CECC1A8}" srcOrd="0" destOrd="0" presId="urn:microsoft.com/office/officeart/2005/8/layout/hierarchy5"/>
    <dgm:cxn modelId="{465E9FC0-4FBA-4805-9E31-0C9985DCDF16}" type="presParOf" srcId="{40FEA53C-1882-49B8-8091-3022A803A6DB}" destId="{105F52F9-6830-4328-B3D3-359DCBFF39F4}" srcOrd="1" destOrd="0" presId="urn:microsoft.com/office/officeart/2005/8/layout/hierarchy5"/>
    <dgm:cxn modelId="{115CDA7B-9118-4981-95B1-9CA42DEAB40B}" type="presParOf" srcId="{791819B6-4681-43D0-B8B3-562BCB7876C3}" destId="{1C993C4C-B1AA-4F63-B99A-0B3F6D766479}" srcOrd="3" destOrd="0" presId="urn:microsoft.com/office/officeart/2005/8/layout/hierarchy5"/>
    <dgm:cxn modelId="{E8FCF310-0031-4A03-8291-A0E511B4877E}" type="presParOf" srcId="{1C993C4C-B1AA-4F63-B99A-0B3F6D766479}" destId="{14F8D98C-92A6-4350-9272-6D78816DDEC4}" srcOrd="0" destOrd="0" presId="urn:microsoft.com/office/officeart/2005/8/layout/hierarchy5"/>
    <dgm:cxn modelId="{B4710E3C-7680-4D68-AFE3-8837DB90915F}" type="presParOf" srcId="{791819B6-4681-43D0-B8B3-562BCB7876C3}" destId="{1D1A1E56-2188-46E0-991C-945BDDFE5F90}" srcOrd="4" destOrd="0" presId="urn:microsoft.com/office/officeart/2005/8/layout/hierarchy5"/>
    <dgm:cxn modelId="{2C883922-6034-454C-84F6-3F3EC1FE59BD}" type="presParOf" srcId="{1D1A1E56-2188-46E0-991C-945BDDFE5F90}" destId="{9174774C-65CC-47A4-A058-A9F04916CE01}" srcOrd="0" destOrd="0" presId="urn:microsoft.com/office/officeart/2005/8/layout/hierarchy5"/>
    <dgm:cxn modelId="{F9D3205E-81A5-4187-8AF8-26D92879D05A}" type="presParOf" srcId="{1D1A1E56-2188-46E0-991C-945BDDFE5F90}" destId="{E3432EB4-B678-4F36-86D4-B9AB7E0D40BD}" srcOrd="1" destOrd="0" presId="urn:microsoft.com/office/officeart/2005/8/layout/hierarchy5"/>
    <dgm:cxn modelId="{3A7BB201-D205-450C-BA91-583E3C4F9AD3}" type="presParOf" srcId="{791819B6-4681-43D0-B8B3-562BCB7876C3}" destId="{BF18A673-6A08-4685-964B-CF2659FDCBD3}" srcOrd="5" destOrd="0" presId="urn:microsoft.com/office/officeart/2005/8/layout/hierarchy5"/>
    <dgm:cxn modelId="{EA7B2564-BA41-41FA-9DFF-F77451A562B0}" type="presParOf" srcId="{BF18A673-6A08-4685-964B-CF2659FDCBD3}" destId="{60B25B4B-33F3-44C3-9D88-6885CBB307C4}" srcOrd="0" destOrd="0" presId="urn:microsoft.com/office/officeart/2005/8/layout/hierarchy5"/>
    <dgm:cxn modelId="{56215A09-5162-459F-93EC-17C654CA23C0}" type="presParOf" srcId="{791819B6-4681-43D0-B8B3-562BCB7876C3}" destId="{CE0556F9-59DA-43A0-87DE-CACAABD70701}" srcOrd="6" destOrd="0" presId="urn:microsoft.com/office/officeart/2005/8/layout/hierarchy5"/>
    <dgm:cxn modelId="{CB66049F-0307-40E0-B413-EA102C45BA83}" type="presParOf" srcId="{CE0556F9-59DA-43A0-87DE-CACAABD70701}" destId="{C5F45FC0-2B36-4B2E-8E2D-02D48CA1AB29}" srcOrd="0" destOrd="0" presId="urn:microsoft.com/office/officeart/2005/8/layout/hierarchy5"/>
    <dgm:cxn modelId="{4512E677-5FC5-468D-90E5-C3390A4356EF}" type="presParOf" srcId="{CE0556F9-59DA-43A0-87DE-CACAABD70701}" destId="{6DE9A181-3359-45EE-B926-75CC232CBFC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0C96A00-D3A8-43EC-B826-1714C106E248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A4F37CD-1CEC-4413-A53F-3EF8B3466B15}">
      <dgm:prSet/>
      <dgm:spPr/>
      <dgm:t>
        <a:bodyPr/>
        <a:lstStyle/>
        <a:p>
          <a:pPr rtl="0"/>
          <a:r>
            <a:rPr lang="en-IE" dirty="0" smtClean="0"/>
            <a:t>Severe reaction is rare</a:t>
          </a:r>
          <a:endParaRPr lang="en-IE" dirty="0"/>
        </a:p>
      </dgm:t>
    </dgm:pt>
    <dgm:pt modelId="{2D6A5303-37BF-4EEC-B3CF-E960349C666C}" type="parTrans" cxnId="{93915433-5CC8-42C1-8C71-731FF42DF534}">
      <dgm:prSet/>
      <dgm:spPr/>
      <dgm:t>
        <a:bodyPr/>
        <a:lstStyle/>
        <a:p>
          <a:endParaRPr lang="en-IE"/>
        </a:p>
      </dgm:t>
    </dgm:pt>
    <dgm:pt modelId="{6235E9DD-6817-47C7-8C35-1B8687FE55D5}" type="sibTrans" cxnId="{93915433-5CC8-42C1-8C71-731FF42DF534}">
      <dgm:prSet/>
      <dgm:spPr/>
      <dgm:t>
        <a:bodyPr/>
        <a:lstStyle/>
        <a:p>
          <a:endParaRPr lang="en-IE"/>
        </a:p>
      </dgm:t>
    </dgm:pt>
    <dgm:pt modelId="{9577862E-393B-4372-9082-6737B9D75505}" type="pres">
      <dgm:prSet presAssocID="{E0C96A00-D3A8-43EC-B826-1714C106E2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0651C5E-8A22-4B01-9D80-A17ACB3255DB}" type="pres">
      <dgm:prSet presAssocID="{5A4F37CD-1CEC-4413-A53F-3EF8B3466B15}" presName="circle1" presStyleLbl="node1" presStyleIdx="0" presStyleCnt="1"/>
      <dgm:spPr/>
      <dgm:t>
        <a:bodyPr/>
        <a:lstStyle/>
        <a:p>
          <a:endParaRPr lang="en-IE"/>
        </a:p>
      </dgm:t>
    </dgm:pt>
    <dgm:pt modelId="{B740D6A4-76AB-4E07-BEF5-C46F9C501CA3}" type="pres">
      <dgm:prSet presAssocID="{5A4F37CD-1CEC-4413-A53F-3EF8B3466B15}" presName="space" presStyleCnt="0"/>
      <dgm:spPr/>
      <dgm:t>
        <a:bodyPr/>
        <a:lstStyle/>
        <a:p>
          <a:endParaRPr lang="en-IE"/>
        </a:p>
      </dgm:t>
    </dgm:pt>
    <dgm:pt modelId="{4F7BD084-0057-4695-9683-5D7BF662E69A}" type="pres">
      <dgm:prSet presAssocID="{5A4F37CD-1CEC-4413-A53F-3EF8B3466B15}" presName="rect1" presStyleLbl="alignAcc1" presStyleIdx="0" presStyleCnt="1"/>
      <dgm:spPr/>
      <dgm:t>
        <a:bodyPr/>
        <a:lstStyle/>
        <a:p>
          <a:endParaRPr lang="en-IE"/>
        </a:p>
      </dgm:t>
    </dgm:pt>
    <dgm:pt modelId="{7069D3E3-2B8E-4036-A1AF-9223CEB180F5}" type="pres">
      <dgm:prSet presAssocID="{5A4F37CD-1CEC-4413-A53F-3EF8B3466B1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F85BCD6C-C7E8-4DDB-AFEA-398D5D460B92}" type="presOf" srcId="{E0C96A00-D3A8-43EC-B826-1714C106E248}" destId="{9577862E-393B-4372-9082-6737B9D75505}" srcOrd="0" destOrd="0" presId="urn:microsoft.com/office/officeart/2005/8/layout/target3"/>
    <dgm:cxn modelId="{97D999F8-79B3-4C1C-BD04-BC4587E305E1}" type="presOf" srcId="{5A4F37CD-1CEC-4413-A53F-3EF8B3466B15}" destId="{4F7BD084-0057-4695-9683-5D7BF662E69A}" srcOrd="0" destOrd="0" presId="urn:microsoft.com/office/officeart/2005/8/layout/target3"/>
    <dgm:cxn modelId="{91FCB4CB-263A-44AE-A55A-217C42F5C3DD}" type="presOf" srcId="{5A4F37CD-1CEC-4413-A53F-3EF8B3466B15}" destId="{7069D3E3-2B8E-4036-A1AF-9223CEB180F5}" srcOrd="1" destOrd="0" presId="urn:microsoft.com/office/officeart/2005/8/layout/target3"/>
    <dgm:cxn modelId="{93915433-5CC8-42C1-8C71-731FF42DF534}" srcId="{E0C96A00-D3A8-43EC-B826-1714C106E248}" destId="{5A4F37CD-1CEC-4413-A53F-3EF8B3466B15}" srcOrd="0" destOrd="0" parTransId="{2D6A5303-37BF-4EEC-B3CF-E960349C666C}" sibTransId="{6235E9DD-6817-47C7-8C35-1B8687FE55D5}"/>
    <dgm:cxn modelId="{6F859E35-7943-4192-AA51-3B599156AB1E}" type="presParOf" srcId="{9577862E-393B-4372-9082-6737B9D75505}" destId="{D0651C5E-8A22-4B01-9D80-A17ACB3255DB}" srcOrd="0" destOrd="0" presId="urn:microsoft.com/office/officeart/2005/8/layout/target3"/>
    <dgm:cxn modelId="{5D0BB08E-8479-41BA-B2AF-758E380CD280}" type="presParOf" srcId="{9577862E-393B-4372-9082-6737B9D75505}" destId="{B740D6A4-76AB-4E07-BEF5-C46F9C501CA3}" srcOrd="1" destOrd="0" presId="urn:microsoft.com/office/officeart/2005/8/layout/target3"/>
    <dgm:cxn modelId="{A4BC6D77-6165-4511-8447-838D0BD77EC6}" type="presParOf" srcId="{9577862E-393B-4372-9082-6737B9D75505}" destId="{4F7BD084-0057-4695-9683-5D7BF662E69A}" srcOrd="2" destOrd="0" presId="urn:microsoft.com/office/officeart/2005/8/layout/target3"/>
    <dgm:cxn modelId="{7BC78365-9380-4D64-8706-BB0D0A1881A5}" type="presParOf" srcId="{9577862E-393B-4372-9082-6737B9D75505}" destId="{7069D3E3-2B8E-4036-A1AF-9223CEB180F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579C004-6FB5-494C-9763-7EB1AC1DB6C5}" type="doc">
      <dgm:prSet loTypeId="urn:microsoft.com/office/officeart/2008/layout/Lin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5B347B4-B8DE-42E6-A1F0-27AFCF4DBE80}">
      <dgm:prSet/>
      <dgm:spPr>
        <a:ln>
          <a:solidFill>
            <a:schemeClr val="accent1">
              <a:alpha val="0"/>
            </a:schemeClr>
          </a:solidFill>
        </a:ln>
      </dgm:spPr>
      <dgm:t>
        <a:bodyPr/>
        <a:lstStyle/>
        <a:p>
          <a:pPr rtl="0"/>
          <a:r>
            <a:rPr lang="en-IE" dirty="0" smtClean="0"/>
            <a:t>Sudden collapse or illness</a:t>
          </a:r>
          <a:endParaRPr lang="en-IE" dirty="0"/>
        </a:p>
      </dgm:t>
    </dgm:pt>
    <dgm:pt modelId="{09DB4E09-4560-49C2-A3BA-726E7770FBE6}" type="parTrans" cxnId="{5C25C606-B4B2-4792-B066-477B2B775E50}">
      <dgm:prSet/>
      <dgm:spPr/>
      <dgm:t>
        <a:bodyPr/>
        <a:lstStyle/>
        <a:p>
          <a:endParaRPr lang="en-IE"/>
        </a:p>
      </dgm:t>
    </dgm:pt>
    <dgm:pt modelId="{07C4070D-1E9A-44A1-8BF5-74E59BC34E31}" type="sibTrans" cxnId="{5C25C606-B4B2-4792-B066-477B2B775E50}">
      <dgm:prSet/>
      <dgm:spPr/>
      <dgm:t>
        <a:bodyPr/>
        <a:lstStyle/>
        <a:p>
          <a:endParaRPr lang="en-IE"/>
        </a:p>
      </dgm:t>
    </dgm:pt>
    <dgm:pt modelId="{196B6EBC-DC77-4349-BC46-CC22B58575C6}">
      <dgm:prSet/>
      <dgm:spPr/>
      <dgm:t>
        <a:bodyPr/>
        <a:lstStyle/>
        <a:p>
          <a:pPr rtl="0"/>
          <a:r>
            <a:rPr lang="en-IE" dirty="0" smtClean="0"/>
            <a:t>Severe difficulty with breathing</a:t>
          </a:r>
          <a:endParaRPr lang="en-IE" dirty="0"/>
        </a:p>
      </dgm:t>
    </dgm:pt>
    <dgm:pt modelId="{36216EFF-1B05-441A-8AF6-FBF171A4E056}" type="parTrans" cxnId="{5A7B071F-305E-406E-B76F-45D37AAB341E}">
      <dgm:prSet/>
      <dgm:spPr/>
      <dgm:t>
        <a:bodyPr/>
        <a:lstStyle/>
        <a:p>
          <a:endParaRPr lang="en-IE"/>
        </a:p>
      </dgm:t>
    </dgm:pt>
    <dgm:pt modelId="{90E62823-C947-4AA3-B63D-2245769E67B9}" type="sibTrans" cxnId="{5A7B071F-305E-406E-B76F-45D37AAB341E}">
      <dgm:prSet/>
      <dgm:spPr/>
      <dgm:t>
        <a:bodyPr/>
        <a:lstStyle/>
        <a:p>
          <a:endParaRPr lang="en-IE"/>
        </a:p>
      </dgm:t>
    </dgm:pt>
    <dgm:pt modelId="{EBDFD59A-7817-46CD-9DBE-ED16602A6E83}">
      <dgm:prSet/>
      <dgm:spPr/>
      <dgm:t>
        <a:bodyPr/>
        <a:lstStyle/>
        <a:p>
          <a:pPr rtl="0"/>
          <a:r>
            <a:rPr lang="en-IE" dirty="0" smtClean="0"/>
            <a:t>Swelling of neck</a:t>
          </a:r>
          <a:endParaRPr lang="en-IE" dirty="0"/>
        </a:p>
      </dgm:t>
    </dgm:pt>
    <dgm:pt modelId="{DFB5E141-3589-4CFE-ACB1-6D029AD826B6}" type="parTrans" cxnId="{8AEB7000-AD02-4685-A4A5-C2F623AB8BBB}">
      <dgm:prSet/>
      <dgm:spPr/>
      <dgm:t>
        <a:bodyPr/>
        <a:lstStyle/>
        <a:p>
          <a:endParaRPr lang="en-IE"/>
        </a:p>
      </dgm:t>
    </dgm:pt>
    <dgm:pt modelId="{9DA5D1D6-E5FA-482C-9E2B-6F7D0329D7D3}" type="sibTrans" cxnId="{8AEB7000-AD02-4685-A4A5-C2F623AB8BBB}">
      <dgm:prSet/>
      <dgm:spPr/>
      <dgm:t>
        <a:bodyPr/>
        <a:lstStyle/>
        <a:p>
          <a:endParaRPr lang="en-IE"/>
        </a:p>
      </dgm:t>
    </dgm:pt>
    <dgm:pt modelId="{25061F22-9AB5-40DB-A986-31FE87AFBA69}" type="pres">
      <dgm:prSet presAssocID="{2579C004-6FB5-494C-9763-7EB1AC1DB6C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AA5FE0EA-BEA3-4550-9B46-4F2DD1A71D8E}" type="pres">
      <dgm:prSet presAssocID="{B5B347B4-B8DE-42E6-A1F0-27AFCF4DBE80}" presName="thickLine" presStyleLbl="alignNode1" presStyleIdx="0" presStyleCnt="3"/>
      <dgm:spPr/>
    </dgm:pt>
    <dgm:pt modelId="{466E3E07-6A49-4A46-894A-251609B0E54B}" type="pres">
      <dgm:prSet presAssocID="{B5B347B4-B8DE-42E6-A1F0-27AFCF4DBE80}" presName="horz1" presStyleCnt="0"/>
      <dgm:spPr/>
    </dgm:pt>
    <dgm:pt modelId="{E0E0DE53-5B4C-4765-9B81-BC4E510B987F}" type="pres">
      <dgm:prSet presAssocID="{B5B347B4-B8DE-42E6-A1F0-27AFCF4DBE80}" presName="tx1" presStyleLbl="revTx" presStyleIdx="0" presStyleCnt="3"/>
      <dgm:spPr/>
      <dgm:t>
        <a:bodyPr/>
        <a:lstStyle/>
        <a:p>
          <a:endParaRPr lang="en-IE"/>
        </a:p>
      </dgm:t>
    </dgm:pt>
    <dgm:pt modelId="{70B10541-B517-4B35-9EDF-5A3BB087D6AC}" type="pres">
      <dgm:prSet presAssocID="{B5B347B4-B8DE-42E6-A1F0-27AFCF4DBE80}" presName="vert1" presStyleCnt="0"/>
      <dgm:spPr/>
    </dgm:pt>
    <dgm:pt modelId="{2828E918-15BD-4380-A870-B1246A1BDF8B}" type="pres">
      <dgm:prSet presAssocID="{196B6EBC-DC77-4349-BC46-CC22B58575C6}" presName="thickLine" presStyleLbl="alignNode1" presStyleIdx="1" presStyleCnt="3"/>
      <dgm:spPr/>
    </dgm:pt>
    <dgm:pt modelId="{66EC1BC4-FF97-4825-8D77-F2A428E9FDCA}" type="pres">
      <dgm:prSet presAssocID="{196B6EBC-DC77-4349-BC46-CC22B58575C6}" presName="horz1" presStyleCnt="0"/>
      <dgm:spPr/>
    </dgm:pt>
    <dgm:pt modelId="{B1659915-34AF-45D7-8298-C4EEC2AD42D5}" type="pres">
      <dgm:prSet presAssocID="{196B6EBC-DC77-4349-BC46-CC22B58575C6}" presName="tx1" presStyleLbl="revTx" presStyleIdx="1" presStyleCnt="3"/>
      <dgm:spPr/>
      <dgm:t>
        <a:bodyPr/>
        <a:lstStyle/>
        <a:p>
          <a:endParaRPr lang="en-IE"/>
        </a:p>
      </dgm:t>
    </dgm:pt>
    <dgm:pt modelId="{86AD63B7-16D1-48F0-B579-21FB5F9DB4DE}" type="pres">
      <dgm:prSet presAssocID="{196B6EBC-DC77-4349-BC46-CC22B58575C6}" presName="vert1" presStyleCnt="0"/>
      <dgm:spPr/>
    </dgm:pt>
    <dgm:pt modelId="{243EF427-88EC-4192-8A6D-F8F5AFAC5B25}" type="pres">
      <dgm:prSet presAssocID="{EBDFD59A-7817-46CD-9DBE-ED16602A6E83}" presName="thickLine" presStyleLbl="alignNode1" presStyleIdx="2" presStyleCnt="3"/>
      <dgm:spPr/>
    </dgm:pt>
    <dgm:pt modelId="{784FD8B5-E2EB-44D1-B630-FBDEE9F8BC7E}" type="pres">
      <dgm:prSet presAssocID="{EBDFD59A-7817-46CD-9DBE-ED16602A6E83}" presName="horz1" presStyleCnt="0"/>
      <dgm:spPr/>
    </dgm:pt>
    <dgm:pt modelId="{A68C181B-A98A-4779-B19E-0A3FC49A32F7}" type="pres">
      <dgm:prSet presAssocID="{EBDFD59A-7817-46CD-9DBE-ED16602A6E83}" presName="tx1" presStyleLbl="revTx" presStyleIdx="2" presStyleCnt="3"/>
      <dgm:spPr/>
      <dgm:t>
        <a:bodyPr/>
        <a:lstStyle/>
        <a:p>
          <a:endParaRPr lang="en-IE"/>
        </a:p>
      </dgm:t>
    </dgm:pt>
    <dgm:pt modelId="{71D942E4-9D69-4D2D-8A48-2C2ED59D328C}" type="pres">
      <dgm:prSet presAssocID="{EBDFD59A-7817-46CD-9DBE-ED16602A6E83}" presName="vert1" presStyleCnt="0"/>
      <dgm:spPr/>
    </dgm:pt>
  </dgm:ptLst>
  <dgm:cxnLst>
    <dgm:cxn modelId="{DFBBF09D-3358-4EB1-BE41-63A2B6A99AD8}" type="presOf" srcId="{B5B347B4-B8DE-42E6-A1F0-27AFCF4DBE80}" destId="{E0E0DE53-5B4C-4765-9B81-BC4E510B987F}" srcOrd="0" destOrd="0" presId="urn:microsoft.com/office/officeart/2008/layout/LinedList"/>
    <dgm:cxn modelId="{1E11E440-4F4C-4F92-A384-3EC13EF2B19C}" type="presOf" srcId="{2579C004-6FB5-494C-9763-7EB1AC1DB6C5}" destId="{25061F22-9AB5-40DB-A986-31FE87AFBA69}" srcOrd="0" destOrd="0" presId="urn:microsoft.com/office/officeart/2008/layout/LinedList"/>
    <dgm:cxn modelId="{47E4D904-579C-482B-9078-A77EF6FA079C}" type="presOf" srcId="{196B6EBC-DC77-4349-BC46-CC22B58575C6}" destId="{B1659915-34AF-45D7-8298-C4EEC2AD42D5}" srcOrd="0" destOrd="0" presId="urn:microsoft.com/office/officeart/2008/layout/LinedList"/>
    <dgm:cxn modelId="{5C25C606-B4B2-4792-B066-477B2B775E50}" srcId="{2579C004-6FB5-494C-9763-7EB1AC1DB6C5}" destId="{B5B347B4-B8DE-42E6-A1F0-27AFCF4DBE80}" srcOrd="0" destOrd="0" parTransId="{09DB4E09-4560-49C2-A3BA-726E7770FBE6}" sibTransId="{07C4070D-1E9A-44A1-8BF5-74E59BC34E31}"/>
    <dgm:cxn modelId="{8AEB7000-AD02-4685-A4A5-C2F623AB8BBB}" srcId="{2579C004-6FB5-494C-9763-7EB1AC1DB6C5}" destId="{EBDFD59A-7817-46CD-9DBE-ED16602A6E83}" srcOrd="2" destOrd="0" parTransId="{DFB5E141-3589-4CFE-ACB1-6D029AD826B6}" sibTransId="{9DA5D1D6-E5FA-482C-9E2B-6F7D0329D7D3}"/>
    <dgm:cxn modelId="{14F3DA6F-F4B5-4C37-9984-BA1C9D9B3339}" type="presOf" srcId="{EBDFD59A-7817-46CD-9DBE-ED16602A6E83}" destId="{A68C181B-A98A-4779-B19E-0A3FC49A32F7}" srcOrd="0" destOrd="0" presId="urn:microsoft.com/office/officeart/2008/layout/LinedList"/>
    <dgm:cxn modelId="{5A7B071F-305E-406E-B76F-45D37AAB341E}" srcId="{2579C004-6FB5-494C-9763-7EB1AC1DB6C5}" destId="{196B6EBC-DC77-4349-BC46-CC22B58575C6}" srcOrd="1" destOrd="0" parTransId="{36216EFF-1B05-441A-8AF6-FBF171A4E056}" sibTransId="{90E62823-C947-4AA3-B63D-2245769E67B9}"/>
    <dgm:cxn modelId="{D1B50F44-2F39-438D-AB25-8259DE66DA06}" type="presParOf" srcId="{25061F22-9AB5-40DB-A986-31FE87AFBA69}" destId="{AA5FE0EA-BEA3-4550-9B46-4F2DD1A71D8E}" srcOrd="0" destOrd="0" presId="urn:microsoft.com/office/officeart/2008/layout/LinedList"/>
    <dgm:cxn modelId="{B11D10A5-8EEC-4C79-BE0D-35A4C6BDA649}" type="presParOf" srcId="{25061F22-9AB5-40DB-A986-31FE87AFBA69}" destId="{466E3E07-6A49-4A46-894A-251609B0E54B}" srcOrd="1" destOrd="0" presId="urn:microsoft.com/office/officeart/2008/layout/LinedList"/>
    <dgm:cxn modelId="{29B42AF4-EDFE-4C22-8C2F-2F0B9ABAB5CD}" type="presParOf" srcId="{466E3E07-6A49-4A46-894A-251609B0E54B}" destId="{E0E0DE53-5B4C-4765-9B81-BC4E510B987F}" srcOrd="0" destOrd="0" presId="urn:microsoft.com/office/officeart/2008/layout/LinedList"/>
    <dgm:cxn modelId="{CA8F148D-9304-4134-A538-0DAC0DD47D18}" type="presParOf" srcId="{466E3E07-6A49-4A46-894A-251609B0E54B}" destId="{70B10541-B517-4B35-9EDF-5A3BB087D6AC}" srcOrd="1" destOrd="0" presId="urn:microsoft.com/office/officeart/2008/layout/LinedList"/>
    <dgm:cxn modelId="{9F75D602-E50A-482B-8044-1E34BEB4461A}" type="presParOf" srcId="{25061F22-9AB5-40DB-A986-31FE87AFBA69}" destId="{2828E918-15BD-4380-A870-B1246A1BDF8B}" srcOrd="2" destOrd="0" presId="urn:microsoft.com/office/officeart/2008/layout/LinedList"/>
    <dgm:cxn modelId="{09660EBA-61AA-4978-A7D5-F469C3DC8FB7}" type="presParOf" srcId="{25061F22-9AB5-40DB-A986-31FE87AFBA69}" destId="{66EC1BC4-FF97-4825-8D77-F2A428E9FDCA}" srcOrd="3" destOrd="0" presId="urn:microsoft.com/office/officeart/2008/layout/LinedList"/>
    <dgm:cxn modelId="{62E4C25A-63F3-48A5-B46E-DA2CC5A792CF}" type="presParOf" srcId="{66EC1BC4-FF97-4825-8D77-F2A428E9FDCA}" destId="{B1659915-34AF-45D7-8298-C4EEC2AD42D5}" srcOrd="0" destOrd="0" presId="urn:microsoft.com/office/officeart/2008/layout/LinedList"/>
    <dgm:cxn modelId="{566232F5-398D-449F-8C30-F99A40CB57DD}" type="presParOf" srcId="{66EC1BC4-FF97-4825-8D77-F2A428E9FDCA}" destId="{86AD63B7-16D1-48F0-B579-21FB5F9DB4DE}" srcOrd="1" destOrd="0" presId="urn:microsoft.com/office/officeart/2008/layout/LinedList"/>
    <dgm:cxn modelId="{F4CF91F6-33DF-4AE4-8CB6-C92CC9DAAACC}" type="presParOf" srcId="{25061F22-9AB5-40DB-A986-31FE87AFBA69}" destId="{243EF427-88EC-4192-8A6D-F8F5AFAC5B25}" srcOrd="4" destOrd="0" presId="urn:microsoft.com/office/officeart/2008/layout/LinedList"/>
    <dgm:cxn modelId="{8C0379F6-0E37-4329-BD0D-AFCB9A268C08}" type="presParOf" srcId="{25061F22-9AB5-40DB-A986-31FE87AFBA69}" destId="{784FD8B5-E2EB-44D1-B630-FBDEE9F8BC7E}" srcOrd="5" destOrd="0" presId="urn:microsoft.com/office/officeart/2008/layout/LinedList"/>
    <dgm:cxn modelId="{531F4525-F3E5-4272-93D4-CA4ABA6FF075}" type="presParOf" srcId="{784FD8B5-E2EB-44D1-B630-FBDEE9F8BC7E}" destId="{A68C181B-A98A-4779-B19E-0A3FC49A32F7}" srcOrd="0" destOrd="0" presId="urn:microsoft.com/office/officeart/2008/layout/LinedList"/>
    <dgm:cxn modelId="{EAF691A9-3362-47EB-ACBC-6E6C2B1FA41B}" type="presParOf" srcId="{784FD8B5-E2EB-44D1-B630-FBDEE9F8BC7E}" destId="{71D942E4-9D69-4D2D-8A48-2C2ED59D32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FD07012-FADF-410A-B7DA-1A4210888B8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BB9DC88-0495-4723-ADD0-0FB5FD0D7BD9}">
      <dgm:prSet/>
      <dgm:spPr/>
      <dgm:t>
        <a:bodyPr/>
        <a:lstStyle/>
        <a:p>
          <a:pPr rtl="0"/>
          <a:r>
            <a:rPr lang="en-IE" smtClean="0"/>
            <a:t>You will have training in the use of Anaphylaxis kit</a:t>
          </a:r>
          <a:endParaRPr lang="en-IE"/>
        </a:p>
      </dgm:t>
    </dgm:pt>
    <dgm:pt modelId="{0BEFEEC0-26F4-4BE6-9CE3-E0D1BA9A6616}" type="parTrans" cxnId="{8936DC01-DA46-497B-96BB-7689C66C6277}">
      <dgm:prSet/>
      <dgm:spPr/>
      <dgm:t>
        <a:bodyPr/>
        <a:lstStyle/>
        <a:p>
          <a:endParaRPr lang="en-IE"/>
        </a:p>
      </dgm:t>
    </dgm:pt>
    <dgm:pt modelId="{F8C2BA3D-DA78-4CD3-B821-E397C70F7BE6}" type="sibTrans" cxnId="{8936DC01-DA46-497B-96BB-7689C66C6277}">
      <dgm:prSet/>
      <dgm:spPr/>
      <dgm:t>
        <a:bodyPr/>
        <a:lstStyle/>
        <a:p>
          <a:endParaRPr lang="en-IE"/>
        </a:p>
      </dgm:t>
    </dgm:pt>
    <dgm:pt modelId="{C352154A-56A1-43D7-8510-E403CF12C7D7}">
      <dgm:prSet/>
      <dgm:spPr/>
      <dgm:t>
        <a:bodyPr/>
        <a:lstStyle/>
        <a:p>
          <a:pPr rtl="0"/>
          <a:r>
            <a:rPr lang="en-IE" dirty="0" smtClean="0"/>
            <a:t>You and a member of your family or partner</a:t>
          </a:r>
          <a:endParaRPr lang="en-IE" dirty="0"/>
        </a:p>
      </dgm:t>
    </dgm:pt>
    <dgm:pt modelId="{203DFA21-2743-44D6-B918-809529D143BF}" type="parTrans" cxnId="{CB61F584-732D-432A-BE76-4A5DE72507CD}">
      <dgm:prSet/>
      <dgm:spPr/>
      <dgm:t>
        <a:bodyPr/>
        <a:lstStyle/>
        <a:p>
          <a:endParaRPr lang="en-IE"/>
        </a:p>
      </dgm:t>
    </dgm:pt>
    <dgm:pt modelId="{E9731CD2-BECD-40B6-89B1-A843A8AC5DD7}" type="sibTrans" cxnId="{CB61F584-732D-432A-BE76-4A5DE72507CD}">
      <dgm:prSet/>
      <dgm:spPr/>
      <dgm:t>
        <a:bodyPr/>
        <a:lstStyle/>
        <a:p>
          <a:endParaRPr lang="en-IE"/>
        </a:p>
      </dgm:t>
    </dgm:pt>
    <dgm:pt modelId="{E1890F3D-D13D-4102-AE44-A9109548B041}">
      <dgm:prSet/>
      <dgm:spPr/>
      <dgm:t>
        <a:bodyPr/>
        <a:lstStyle/>
        <a:p>
          <a:pPr rtl="0"/>
          <a:r>
            <a:rPr lang="en-IE" smtClean="0"/>
            <a:t>Piriton  and Prednislone oral</a:t>
          </a:r>
          <a:endParaRPr lang="en-IE"/>
        </a:p>
      </dgm:t>
    </dgm:pt>
    <dgm:pt modelId="{A73266EA-2676-4E5D-A90E-7230D7772E81}" type="parTrans" cxnId="{388A00C4-2F95-4195-8F27-042A4D6C22D7}">
      <dgm:prSet/>
      <dgm:spPr/>
      <dgm:t>
        <a:bodyPr/>
        <a:lstStyle/>
        <a:p>
          <a:endParaRPr lang="en-IE"/>
        </a:p>
      </dgm:t>
    </dgm:pt>
    <dgm:pt modelId="{036E4FBB-09F6-4A2E-91E5-549986033AD3}" type="sibTrans" cxnId="{388A00C4-2F95-4195-8F27-042A4D6C22D7}">
      <dgm:prSet/>
      <dgm:spPr/>
      <dgm:t>
        <a:bodyPr/>
        <a:lstStyle/>
        <a:p>
          <a:endParaRPr lang="en-IE"/>
        </a:p>
      </dgm:t>
    </dgm:pt>
    <dgm:pt modelId="{C64C9FE7-CFD2-4D52-9287-4E03E1CF9FBC}">
      <dgm:prSet/>
      <dgm:spPr/>
      <dgm:t>
        <a:bodyPr/>
        <a:lstStyle/>
        <a:p>
          <a:pPr rtl="0"/>
          <a:r>
            <a:rPr lang="en-IE" dirty="0" err="1" smtClean="0"/>
            <a:t>Pirition</a:t>
          </a:r>
          <a:r>
            <a:rPr lang="en-IE" dirty="0" smtClean="0"/>
            <a:t> and Hydrocortisone intravenous</a:t>
          </a:r>
          <a:endParaRPr lang="en-IE" dirty="0"/>
        </a:p>
      </dgm:t>
    </dgm:pt>
    <dgm:pt modelId="{5FC9A6F2-604F-4CAD-802E-499F3259B4BE}" type="parTrans" cxnId="{B0DF5427-0366-4871-A667-E471EF8CB1AA}">
      <dgm:prSet/>
      <dgm:spPr/>
      <dgm:t>
        <a:bodyPr/>
        <a:lstStyle/>
        <a:p>
          <a:endParaRPr lang="en-IE"/>
        </a:p>
      </dgm:t>
    </dgm:pt>
    <dgm:pt modelId="{44622398-496D-46A5-9E75-F0FFAA159F33}" type="sibTrans" cxnId="{B0DF5427-0366-4871-A667-E471EF8CB1AA}">
      <dgm:prSet/>
      <dgm:spPr/>
      <dgm:t>
        <a:bodyPr/>
        <a:lstStyle/>
        <a:p>
          <a:endParaRPr lang="en-IE"/>
        </a:p>
      </dgm:t>
    </dgm:pt>
    <dgm:pt modelId="{04F3087C-9FAE-4CA8-8399-88549ED955CD}">
      <dgm:prSet/>
      <dgm:spPr/>
      <dgm:t>
        <a:bodyPr/>
        <a:lstStyle/>
        <a:p>
          <a:pPr rtl="0"/>
          <a:r>
            <a:rPr lang="en-IE" dirty="0" err="1" smtClean="0"/>
            <a:t>Epipen</a:t>
          </a:r>
          <a:endParaRPr lang="en-IE" dirty="0"/>
        </a:p>
      </dgm:t>
    </dgm:pt>
    <dgm:pt modelId="{B5D4EEF9-AB3C-4061-9D03-FEBEF9DB6A9F}" type="parTrans" cxnId="{ED9A1A70-F696-4BFC-A93D-1B924882E546}">
      <dgm:prSet/>
      <dgm:spPr/>
      <dgm:t>
        <a:bodyPr/>
        <a:lstStyle/>
        <a:p>
          <a:endParaRPr lang="en-IE"/>
        </a:p>
      </dgm:t>
    </dgm:pt>
    <dgm:pt modelId="{B6018902-3E9E-47BE-A316-0AB542E9F97D}" type="sibTrans" cxnId="{ED9A1A70-F696-4BFC-A93D-1B924882E546}">
      <dgm:prSet/>
      <dgm:spPr/>
      <dgm:t>
        <a:bodyPr/>
        <a:lstStyle/>
        <a:p>
          <a:endParaRPr lang="en-IE"/>
        </a:p>
      </dgm:t>
    </dgm:pt>
    <dgm:pt modelId="{6C6A605A-84A3-421B-9003-57C97C06CFCF}" type="pres">
      <dgm:prSet presAssocID="{BFD07012-FADF-410A-B7DA-1A4210888B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8EA484A6-037F-4957-8152-8FD08C6EC435}" type="pres">
      <dgm:prSet presAssocID="{4BB9DC88-0495-4723-ADD0-0FB5FD0D7BD9}" presName="thickLine" presStyleLbl="alignNode1" presStyleIdx="0" presStyleCnt="5"/>
      <dgm:spPr/>
      <dgm:t>
        <a:bodyPr/>
        <a:lstStyle/>
        <a:p>
          <a:endParaRPr lang="en-IE"/>
        </a:p>
      </dgm:t>
    </dgm:pt>
    <dgm:pt modelId="{A7BFCC62-4F53-4569-9400-BAFE84E45128}" type="pres">
      <dgm:prSet presAssocID="{4BB9DC88-0495-4723-ADD0-0FB5FD0D7BD9}" presName="horz1" presStyleCnt="0"/>
      <dgm:spPr/>
      <dgm:t>
        <a:bodyPr/>
        <a:lstStyle/>
        <a:p>
          <a:endParaRPr lang="en-IE"/>
        </a:p>
      </dgm:t>
    </dgm:pt>
    <dgm:pt modelId="{0A181525-AAD2-409C-A218-CF2B370BFF94}" type="pres">
      <dgm:prSet presAssocID="{4BB9DC88-0495-4723-ADD0-0FB5FD0D7BD9}" presName="tx1" presStyleLbl="revTx" presStyleIdx="0" presStyleCnt="5"/>
      <dgm:spPr/>
      <dgm:t>
        <a:bodyPr/>
        <a:lstStyle/>
        <a:p>
          <a:endParaRPr lang="en-IE"/>
        </a:p>
      </dgm:t>
    </dgm:pt>
    <dgm:pt modelId="{C0C84F6F-FD73-431E-85A9-E352DEA36A02}" type="pres">
      <dgm:prSet presAssocID="{4BB9DC88-0495-4723-ADD0-0FB5FD0D7BD9}" presName="vert1" presStyleCnt="0"/>
      <dgm:spPr/>
      <dgm:t>
        <a:bodyPr/>
        <a:lstStyle/>
        <a:p>
          <a:endParaRPr lang="en-IE"/>
        </a:p>
      </dgm:t>
    </dgm:pt>
    <dgm:pt modelId="{CA860629-3ECE-4B70-B330-3F83AEC7E6BC}" type="pres">
      <dgm:prSet presAssocID="{C352154A-56A1-43D7-8510-E403CF12C7D7}" presName="thickLine" presStyleLbl="alignNode1" presStyleIdx="1" presStyleCnt="5"/>
      <dgm:spPr/>
      <dgm:t>
        <a:bodyPr/>
        <a:lstStyle/>
        <a:p>
          <a:endParaRPr lang="en-IE"/>
        </a:p>
      </dgm:t>
    </dgm:pt>
    <dgm:pt modelId="{D979496B-9DCF-43B6-9403-2C6DBBC4AD58}" type="pres">
      <dgm:prSet presAssocID="{C352154A-56A1-43D7-8510-E403CF12C7D7}" presName="horz1" presStyleCnt="0"/>
      <dgm:spPr/>
      <dgm:t>
        <a:bodyPr/>
        <a:lstStyle/>
        <a:p>
          <a:endParaRPr lang="en-IE"/>
        </a:p>
      </dgm:t>
    </dgm:pt>
    <dgm:pt modelId="{1724E46F-1F35-4DD1-AE48-1418B414C863}" type="pres">
      <dgm:prSet presAssocID="{C352154A-56A1-43D7-8510-E403CF12C7D7}" presName="tx1" presStyleLbl="revTx" presStyleIdx="1" presStyleCnt="5"/>
      <dgm:spPr/>
      <dgm:t>
        <a:bodyPr/>
        <a:lstStyle/>
        <a:p>
          <a:endParaRPr lang="en-IE"/>
        </a:p>
      </dgm:t>
    </dgm:pt>
    <dgm:pt modelId="{185670A6-D5E1-4987-8504-F378885BF44C}" type="pres">
      <dgm:prSet presAssocID="{C352154A-56A1-43D7-8510-E403CF12C7D7}" presName="vert1" presStyleCnt="0"/>
      <dgm:spPr/>
      <dgm:t>
        <a:bodyPr/>
        <a:lstStyle/>
        <a:p>
          <a:endParaRPr lang="en-IE"/>
        </a:p>
      </dgm:t>
    </dgm:pt>
    <dgm:pt modelId="{5A4A6CAE-016E-497D-BBF7-CE5DF7520E20}" type="pres">
      <dgm:prSet presAssocID="{E1890F3D-D13D-4102-AE44-A9109548B041}" presName="thickLine" presStyleLbl="alignNode1" presStyleIdx="2" presStyleCnt="5"/>
      <dgm:spPr/>
      <dgm:t>
        <a:bodyPr/>
        <a:lstStyle/>
        <a:p>
          <a:endParaRPr lang="en-IE"/>
        </a:p>
      </dgm:t>
    </dgm:pt>
    <dgm:pt modelId="{2C195E44-D8DE-44A4-9854-E3CE553E3B05}" type="pres">
      <dgm:prSet presAssocID="{E1890F3D-D13D-4102-AE44-A9109548B041}" presName="horz1" presStyleCnt="0"/>
      <dgm:spPr/>
      <dgm:t>
        <a:bodyPr/>
        <a:lstStyle/>
        <a:p>
          <a:endParaRPr lang="en-IE"/>
        </a:p>
      </dgm:t>
    </dgm:pt>
    <dgm:pt modelId="{8E83B8F4-41DA-487A-A44C-99C24B8C590A}" type="pres">
      <dgm:prSet presAssocID="{E1890F3D-D13D-4102-AE44-A9109548B041}" presName="tx1" presStyleLbl="revTx" presStyleIdx="2" presStyleCnt="5"/>
      <dgm:spPr/>
      <dgm:t>
        <a:bodyPr/>
        <a:lstStyle/>
        <a:p>
          <a:endParaRPr lang="en-IE"/>
        </a:p>
      </dgm:t>
    </dgm:pt>
    <dgm:pt modelId="{BFA8093E-4DB0-4B2F-8AC0-293252776502}" type="pres">
      <dgm:prSet presAssocID="{E1890F3D-D13D-4102-AE44-A9109548B041}" presName="vert1" presStyleCnt="0"/>
      <dgm:spPr/>
      <dgm:t>
        <a:bodyPr/>
        <a:lstStyle/>
        <a:p>
          <a:endParaRPr lang="en-IE"/>
        </a:p>
      </dgm:t>
    </dgm:pt>
    <dgm:pt modelId="{5753022C-E573-4049-8D2D-A87EC6F84ADC}" type="pres">
      <dgm:prSet presAssocID="{C64C9FE7-CFD2-4D52-9287-4E03E1CF9FBC}" presName="thickLine" presStyleLbl="alignNode1" presStyleIdx="3" presStyleCnt="5"/>
      <dgm:spPr/>
      <dgm:t>
        <a:bodyPr/>
        <a:lstStyle/>
        <a:p>
          <a:endParaRPr lang="en-IE"/>
        </a:p>
      </dgm:t>
    </dgm:pt>
    <dgm:pt modelId="{C8567231-DB86-4524-947D-3776F25FB5EE}" type="pres">
      <dgm:prSet presAssocID="{C64C9FE7-CFD2-4D52-9287-4E03E1CF9FBC}" presName="horz1" presStyleCnt="0"/>
      <dgm:spPr/>
      <dgm:t>
        <a:bodyPr/>
        <a:lstStyle/>
        <a:p>
          <a:endParaRPr lang="en-IE"/>
        </a:p>
      </dgm:t>
    </dgm:pt>
    <dgm:pt modelId="{69F67048-E3F6-481C-AC3F-73358686D61D}" type="pres">
      <dgm:prSet presAssocID="{C64C9FE7-CFD2-4D52-9287-4E03E1CF9FBC}" presName="tx1" presStyleLbl="revTx" presStyleIdx="3" presStyleCnt="5"/>
      <dgm:spPr/>
      <dgm:t>
        <a:bodyPr/>
        <a:lstStyle/>
        <a:p>
          <a:endParaRPr lang="en-IE"/>
        </a:p>
      </dgm:t>
    </dgm:pt>
    <dgm:pt modelId="{48193313-2EFC-49E2-916D-4BC24CA33F8A}" type="pres">
      <dgm:prSet presAssocID="{C64C9FE7-CFD2-4D52-9287-4E03E1CF9FBC}" presName="vert1" presStyleCnt="0"/>
      <dgm:spPr/>
      <dgm:t>
        <a:bodyPr/>
        <a:lstStyle/>
        <a:p>
          <a:endParaRPr lang="en-IE"/>
        </a:p>
      </dgm:t>
    </dgm:pt>
    <dgm:pt modelId="{A8194A38-9D27-4D95-BB8B-18BD377CAC0B}" type="pres">
      <dgm:prSet presAssocID="{04F3087C-9FAE-4CA8-8399-88549ED955CD}" presName="thickLine" presStyleLbl="alignNode1" presStyleIdx="4" presStyleCnt="5"/>
      <dgm:spPr/>
      <dgm:t>
        <a:bodyPr/>
        <a:lstStyle/>
        <a:p>
          <a:endParaRPr lang="en-IE"/>
        </a:p>
      </dgm:t>
    </dgm:pt>
    <dgm:pt modelId="{AC0F41F2-EC18-421B-8B3D-CD4598E4C8E9}" type="pres">
      <dgm:prSet presAssocID="{04F3087C-9FAE-4CA8-8399-88549ED955CD}" presName="horz1" presStyleCnt="0"/>
      <dgm:spPr/>
      <dgm:t>
        <a:bodyPr/>
        <a:lstStyle/>
        <a:p>
          <a:endParaRPr lang="en-IE"/>
        </a:p>
      </dgm:t>
    </dgm:pt>
    <dgm:pt modelId="{D66012AF-D226-46A7-BD21-03B1052D0CE1}" type="pres">
      <dgm:prSet presAssocID="{04F3087C-9FAE-4CA8-8399-88549ED955CD}" presName="tx1" presStyleLbl="revTx" presStyleIdx="4" presStyleCnt="5"/>
      <dgm:spPr/>
      <dgm:t>
        <a:bodyPr/>
        <a:lstStyle/>
        <a:p>
          <a:endParaRPr lang="en-IE"/>
        </a:p>
      </dgm:t>
    </dgm:pt>
    <dgm:pt modelId="{58AF9E00-1B8D-45EE-B1E3-3FEFE0F8428B}" type="pres">
      <dgm:prSet presAssocID="{04F3087C-9FAE-4CA8-8399-88549ED955CD}" presName="vert1" presStyleCnt="0"/>
      <dgm:spPr/>
      <dgm:t>
        <a:bodyPr/>
        <a:lstStyle/>
        <a:p>
          <a:endParaRPr lang="en-IE"/>
        </a:p>
      </dgm:t>
    </dgm:pt>
  </dgm:ptLst>
  <dgm:cxnLst>
    <dgm:cxn modelId="{B0DF5427-0366-4871-A667-E471EF8CB1AA}" srcId="{BFD07012-FADF-410A-B7DA-1A4210888B81}" destId="{C64C9FE7-CFD2-4D52-9287-4E03E1CF9FBC}" srcOrd="3" destOrd="0" parTransId="{5FC9A6F2-604F-4CAD-802E-499F3259B4BE}" sibTransId="{44622398-496D-46A5-9E75-F0FFAA159F33}"/>
    <dgm:cxn modelId="{C419CF7A-A9A0-4C68-9817-CB758CFD1B09}" type="presOf" srcId="{C352154A-56A1-43D7-8510-E403CF12C7D7}" destId="{1724E46F-1F35-4DD1-AE48-1418B414C863}" srcOrd="0" destOrd="0" presId="urn:microsoft.com/office/officeart/2008/layout/LinedList"/>
    <dgm:cxn modelId="{14834C5C-263E-4E4C-976C-1D57BAD5700D}" type="presOf" srcId="{E1890F3D-D13D-4102-AE44-A9109548B041}" destId="{8E83B8F4-41DA-487A-A44C-99C24B8C590A}" srcOrd="0" destOrd="0" presId="urn:microsoft.com/office/officeart/2008/layout/LinedList"/>
    <dgm:cxn modelId="{8936DC01-DA46-497B-96BB-7689C66C6277}" srcId="{BFD07012-FADF-410A-B7DA-1A4210888B81}" destId="{4BB9DC88-0495-4723-ADD0-0FB5FD0D7BD9}" srcOrd="0" destOrd="0" parTransId="{0BEFEEC0-26F4-4BE6-9CE3-E0D1BA9A6616}" sibTransId="{F8C2BA3D-DA78-4CD3-B821-E397C70F7BE6}"/>
    <dgm:cxn modelId="{D5169EE9-7D05-4983-807E-5AFFCE0D0E3D}" type="presOf" srcId="{BFD07012-FADF-410A-B7DA-1A4210888B81}" destId="{6C6A605A-84A3-421B-9003-57C97C06CFCF}" srcOrd="0" destOrd="0" presId="urn:microsoft.com/office/officeart/2008/layout/LinedList"/>
    <dgm:cxn modelId="{D6C5D4A7-0C97-4F6A-9A14-87E0A7B21AE4}" type="presOf" srcId="{4BB9DC88-0495-4723-ADD0-0FB5FD0D7BD9}" destId="{0A181525-AAD2-409C-A218-CF2B370BFF94}" srcOrd="0" destOrd="0" presId="urn:microsoft.com/office/officeart/2008/layout/LinedList"/>
    <dgm:cxn modelId="{ED9A1A70-F696-4BFC-A93D-1B924882E546}" srcId="{BFD07012-FADF-410A-B7DA-1A4210888B81}" destId="{04F3087C-9FAE-4CA8-8399-88549ED955CD}" srcOrd="4" destOrd="0" parTransId="{B5D4EEF9-AB3C-4061-9D03-FEBEF9DB6A9F}" sibTransId="{B6018902-3E9E-47BE-A316-0AB542E9F97D}"/>
    <dgm:cxn modelId="{57B20313-2CBD-440E-B97E-80891187AA57}" type="presOf" srcId="{04F3087C-9FAE-4CA8-8399-88549ED955CD}" destId="{D66012AF-D226-46A7-BD21-03B1052D0CE1}" srcOrd="0" destOrd="0" presId="urn:microsoft.com/office/officeart/2008/layout/LinedList"/>
    <dgm:cxn modelId="{343AC158-7484-4E82-8629-4F36E49639EB}" type="presOf" srcId="{C64C9FE7-CFD2-4D52-9287-4E03E1CF9FBC}" destId="{69F67048-E3F6-481C-AC3F-73358686D61D}" srcOrd="0" destOrd="0" presId="urn:microsoft.com/office/officeart/2008/layout/LinedList"/>
    <dgm:cxn modelId="{CB61F584-732D-432A-BE76-4A5DE72507CD}" srcId="{BFD07012-FADF-410A-B7DA-1A4210888B81}" destId="{C352154A-56A1-43D7-8510-E403CF12C7D7}" srcOrd="1" destOrd="0" parTransId="{203DFA21-2743-44D6-B918-809529D143BF}" sibTransId="{E9731CD2-BECD-40B6-89B1-A843A8AC5DD7}"/>
    <dgm:cxn modelId="{388A00C4-2F95-4195-8F27-042A4D6C22D7}" srcId="{BFD07012-FADF-410A-B7DA-1A4210888B81}" destId="{E1890F3D-D13D-4102-AE44-A9109548B041}" srcOrd="2" destOrd="0" parTransId="{A73266EA-2676-4E5D-A90E-7230D7772E81}" sibTransId="{036E4FBB-09F6-4A2E-91E5-549986033AD3}"/>
    <dgm:cxn modelId="{D39154AD-B250-41AB-8DB0-9591F9B3D289}" type="presParOf" srcId="{6C6A605A-84A3-421B-9003-57C97C06CFCF}" destId="{8EA484A6-037F-4957-8152-8FD08C6EC435}" srcOrd="0" destOrd="0" presId="urn:microsoft.com/office/officeart/2008/layout/LinedList"/>
    <dgm:cxn modelId="{D9665D58-008C-43ED-BB7D-4605B710543D}" type="presParOf" srcId="{6C6A605A-84A3-421B-9003-57C97C06CFCF}" destId="{A7BFCC62-4F53-4569-9400-BAFE84E45128}" srcOrd="1" destOrd="0" presId="urn:microsoft.com/office/officeart/2008/layout/LinedList"/>
    <dgm:cxn modelId="{A0BA42D3-9BC4-438F-9DF9-C91FE143B269}" type="presParOf" srcId="{A7BFCC62-4F53-4569-9400-BAFE84E45128}" destId="{0A181525-AAD2-409C-A218-CF2B370BFF94}" srcOrd="0" destOrd="0" presId="urn:microsoft.com/office/officeart/2008/layout/LinedList"/>
    <dgm:cxn modelId="{FB509980-CAE6-4C75-8E40-8C8D5582A34E}" type="presParOf" srcId="{A7BFCC62-4F53-4569-9400-BAFE84E45128}" destId="{C0C84F6F-FD73-431E-85A9-E352DEA36A02}" srcOrd="1" destOrd="0" presId="urn:microsoft.com/office/officeart/2008/layout/LinedList"/>
    <dgm:cxn modelId="{A90903C5-9876-440F-8377-082C5EA95505}" type="presParOf" srcId="{6C6A605A-84A3-421B-9003-57C97C06CFCF}" destId="{CA860629-3ECE-4B70-B330-3F83AEC7E6BC}" srcOrd="2" destOrd="0" presId="urn:microsoft.com/office/officeart/2008/layout/LinedList"/>
    <dgm:cxn modelId="{B55F9009-6903-41D3-BC99-9E85427CA349}" type="presParOf" srcId="{6C6A605A-84A3-421B-9003-57C97C06CFCF}" destId="{D979496B-9DCF-43B6-9403-2C6DBBC4AD58}" srcOrd="3" destOrd="0" presId="urn:microsoft.com/office/officeart/2008/layout/LinedList"/>
    <dgm:cxn modelId="{03323A34-F4FD-483D-ADBE-371D27A87A5C}" type="presParOf" srcId="{D979496B-9DCF-43B6-9403-2C6DBBC4AD58}" destId="{1724E46F-1F35-4DD1-AE48-1418B414C863}" srcOrd="0" destOrd="0" presId="urn:microsoft.com/office/officeart/2008/layout/LinedList"/>
    <dgm:cxn modelId="{14B57E6A-4762-46CC-BB94-86270C42E2B7}" type="presParOf" srcId="{D979496B-9DCF-43B6-9403-2C6DBBC4AD58}" destId="{185670A6-D5E1-4987-8504-F378885BF44C}" srcOrd="1" destOrd="0" presId="urn:microsoft.com/office/officeart/2008/layout/LinedList"/>
    <dgm:cxn modelId="{FDD94041-44A8-4395-928B-12142DA12D83}" type="presParOf" srcId="{6C6A605A-84A3-421B-9003-57C97C06CFCF}" destId="{5A4A6CAE-016E-497D-BBF7-CE5DF7520E20}" srcOrd="4" destOrd="0" presId="urn:microsoft.com/office/officeart/2008/layout/LinedList"/>
    <dgm:cxn modelId="{1DCAA6B0-E55D-48F4-BFB6-E667C226719F}" type="presParOf" srcId="{6C6A605A-84A3-421B-9003-57C97C06CFCF}" destId="{2C195E44-D8DE-44A4-9854-E3CE553E3B05}" srcOrd="5" destOrd="0" presId="urn:microsoft.com/office/officeart/2008/layout/LinedList"/>
    <dgm:cxn modelId="{19D8DFDC-20D8-4897-9D12-88CE49671486}" type="presParOf" srcId="{2C195E44-D8DE-44A4-9854-E3CE553E3B05}" destId="{8E83B8F4-41DA-487A-A44C-99C24B8C590A}" srcOrd="0" destOrd="0" presId="urn:microsoft.com/office/officeart/2008/layout/LinedList"/>
    <dgm:cxn modelId="{C64AD0FF-2DB6-4007-8F23-330ED441DF28}" type="presParOf" srcId="{2C195E44-D8DE-44A4-9854-E3CE553E3B05}" destId="{BFA8093E-4DB0-4B2F-8AC0-293252776502}" srcOrd="1" destOrd="0" presId="urn:microsoft.com/office/officeart/2008/layout/LinedList"/>
    <dgm:cxn modelId="{E9E1AF37-26CF-40E7-9AC4-503A6FE42498}" type="presParOf" srcId="{6C6A605A-84A3-421B-9003-57C97C06CFCF}" destId="{5753022C-E573-4049-8D2D-A87EC6F84ADC}" srcOrd="6" destOrd="0" presId="urn:microsoft.com/office/officeart/2008/layout/LinedList"/>
    <dgm:cxn modelId="{C2C434F9-A8A2-467C-84F6-F6CF668AA17F}" type="presParOf" srcId="{6C6A605A-84A3-421B-9003-57C97C06CFCF}" destId="{C8567231-DB86-4524-947D-3776F25FB5EE}" srcOrd="7" destOrd="0" presId="urn:microsoft.com/office/officeart/2008/layout/LinedList"/>
    <dgm:cxn modelId="{75F5ADEE-4E82-4EB9-A3CF-EC76C0CEC37F}" type="presParOf" srcId="{C8567231-DB86-4524-947D-3776F25FB5EE}" destId="{69F67048-E3F6-481C-AC3F-73358686D61D}" srcOrd="0" destOrd="0" presId="urn:microsoft.com/office/officeart/2008/layout/LinedList"/>
    <dgm:cxn modelId="{847E6195-9773-4B0E-86FA-2C5EA95C51CB}" type="presParOf" srcId="{C8567231-DB86-4524-947D-3776F25FB5EE}" destId="{48193313-2EFC-49E2-916D-4BC24CA33F8A}" srcOrd="1" destOrd="0" presId="urn:microsoft.com/office/officeart/2008/layout/LinedList"/>
    <dgm:cxn modelId="{1FB39B4B-FF80-4C4A-9700-E2AF582259BE}" type="presParOf" srcId="{6C6A605A-84A3-421B-9003-57C97C06CFCF}" destId="{A8194A38-9D27-4D95-BB8B-18BD377CAC0B}" srcOrd="8" destOrd="0" presId="urn:microsoft.com/office/officeart/2008/layout/LinedList"/>
    <dgm:cxn modelId="{EC912861-D3A4-4417-9EC3-3AF96F8892D5}" type="presParOf" srcId="{6C6A605A-84A3-421B-9003-57C97C06CFCF}" destId="{AC0F41F2-EC18-421B-8B3D-CD4598E4C8E9}" srcOrd="9" destOrd="0" presId="urn:microsoft.com/office/officeart/2008/layout/LinedList"/>
    <dgm:cxn modelId="{3FE390AC-7810-415B-8803-CE6EC8FEE31C}" type="presParOf" srcId="{AC0F41F2-EC18-421B-8B3D-CD4598E4C8E9}" destId="{D66012AF-D226-46A7-BD21-03B1052D0CE1}" srcOrd="0" destOrd="0" presId="urn:microsoft.com/office/officeart/2008/layout/LinedList"/>
    <dgm:cxn modelId="{EDA01BCA-387C-4C27-AAC9-8F8C46C8E31B}" type="presParOf" srcId="{AC0F41F2-EC18-421B-8B3D-CD4598E4C8E9}" destId="{58AF9E00-1B8D-45EE-B1E3-3FEFE0F842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E01814F-91B6-4ED6-A35E-AA015E0403F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1AFAAE69-5402-45F1-A8C0-9FD7523F0A8A}">
      <dgm:prSet/>
      <dgm:spPr/>
      <dgm:t>
        <a:bodyPr/>
        <a:lstStyle/>
        <a:p>
          <a:pPr rtl="0"/>
          <a:r>
            <a:rPr lang="en-IE" smtClean="0"/>
            <a:t>Successful home programme</a:t>
          </a:r>
          <a:endParaRPr lang="en-IE"/>
        </a:p>
      </dgm:t>
    </dgm:pt>
    <dgm:pt modelId="{91AB2245-5AF9-41A0-AF6F-5F8777BBE66E}" type="parTrans" cxnId="{E1E543D9-6289-4BF9-8D10-5E917AA75CE9}">
      <dgm:prSet/>
      <dgm:spPr/>
      <dgm:t>
        <a:bodyPr/>
        <a:lstStyle/>
        <a:p>
          <a:endParaRPr lang="en-IE"/>
        </a:p>
      </dgm:t>
    </dgm:pt>
    <dgm:pt modelId="{41B50B38-68B0-4E88-AAAE-CDA5FE520D84}" type="sibTrans" cxnId="{E1E543D9-6289-4BF9-8D10-5E917AA75CE9}">
      <dgm:prSet/>
      <dgm:spPr/>
      <dgm:t>
        <a:bodyPr/>
        <a:lstStyle/>
        <a:p>
          <a:endParaRPr lang="en-IE"/>
        </a:p>
      </dgm:t>
    </dgm:pt>
    <dgm:pt modelId="{AC9B17BB-4958-479F-ACFA-14EA3F954CD7}" type="pres">
      <dgm:prSet presAssocID="{4E01814F-91B6-4ED6-A35E-AA015E0403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4CD81621-7A52-4A9F-BA40-B1EAFE43A82A}" type="pres">
      <dgm:prSet presAssocID="{1AFAAE69-5402-45F1-A8C0-9FD7523F0A8A}" presName="circle1" presStyleLbl="node1" presStyleIdx="0" presStyleCnt="1"/>
      <dgm:spPr/>
    </dgm:pt>
    <dgm:pt modelId="{61C05F03-AEE0-487F-A892-6BAF619C3888}" type="pres">
      <dgm:prSet presAssocID="{1AFAAE69-5402-45F1-A8C0-9FD7523F0A8A}" presName="space" presStyleCnt="0"/>
      <dgm:spPr/>
    </dgm:pt>
    <dgm:pt modelId="{D174B402-29E4-4569-B4FC-966A23F9BEEE}" type="pres">
      <dgm:prSet presAssocID="{1AFAAE69-5402-45F1-A8C0-9FD7523F0A8A}" presName="rect1" presStyleLbl="alignAcc1" presStyleIdx="0" presStyleCnt="1"/>
      <dgm:spPr/>
      <dgm:t>
        <a:bodyPr/>
        <a:lstStyle/>
        <a:p>
          <a:endParaRPr lang="en-IE"/>
        </a:p>
      </dgm:t>
    </dgm:pt>
    <dgm:pt modelId="{6ECAB8C0-240C-4AF0-9790-6FCD2809B790}" type="pres">
      <dgm:prSet presAssocID="{1AFAAE69-5402-45F1-A8C0-9FD7523F0A8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495063BA-C9AA-4868-B65E-1DE30466F656}" type="presOf" srcId="{4E01814F-91B6-4ED6-A35E-AA015E0403F2}" destId="{AC9B17BB-4958-479F-ACFA-14EA3F954CD7}" srcOrd="0" destOrd="0" presId="urn:microsoft.com/office/officeart/2005/8/layout/target3"/>
    <dgm:cxn modelId="{7D866F8D-3CEE-4018-A469-9C0F2F6F955E}" type="presOf" srcId="{1AFAAE69-5402-45F1-A8C0-9FD7523F0A8A}" destId="{D174B402-29E4-4569-B4FC-966A23F9BEEE}" srcOrd="0" destOrd="0" presId="urn:microsoft.com/office/officeart/2005/8/layout/target3"/>
    <dgm:cxn modelId="{46536660-EB57-4EFB-846E-0162A55D4CD6}" type="presOf" srcId="{1AFAAE69-5402-45F1-A8C0-9FD7523F0A8A}" destId="{6ECAB8C0-240C-4AF0-9790-6FCD2809B790}" srcOrd="1" destOrd="0" presId="urn:microsoft.com/office/officeart/2005/8/layout/target3"/>
    <dgm:cxn modelId="{E1E543D9-6289-4BF9-8D10-5E917AA75CE9}" srcId="{4E01814F-91B6-4ED6-A35E-AA015E0403F2}" destId="{1AFAAE69-5402-45F1-A8C0-9FD7523F0A8A}" srcOrd="0" destOrd="0" parTransId="{91AB2245-5AF9-41A0-AF6F-5F8777BBE66E}" sibTransId="{41B50B38-68B0-4E88-AAAE-CDA5FE520D84}"/>
    <dgm:cxn modelId="{122E1754-9BC0-4ED3-8D99-98EFF2161019}" type="presParOf" srcId="{AC9B17BB-4958-479F-ACFA-14EA3F954CD7}" destId="{4CD81621-7A52-4A9F-BA40-B1EAFE43A82A}" srcOrd="0" destOrd="0" presId="urn:microsoft.com/office/officeart/2005/8/layout/target3"/>
    <dgm:cxn modelId="{FFB502CA-3B21-4B82-A80F-72B3333D9F11}" type="presParOf" srcId="{AC9B17BB-4958-479F-ACFA-14EA3F954CD7}" destId="{61C05F03-AEE0-487F-A892-6BAF619C3888}" srcOrd="1" destOrd="0" presId="urn:microsoft.com/office/officeart/2005/8/layout/target3"/>
    <dgm:cxn modelId="{935E5E07-387C-4B8B-ABB7-AA5B30A6F833}" type="presParOf" srcId="{AC9B17BB-4958-479F-ACFA-14EA3F954CD7}" destId="{D174B402-29E4-4569-B4FC-966A23F9BEEE}" srcOrd="2" destOrd="0" presId="urn:microsoft.com/office/officeart/2005/8/layout/target3"/>
    <dgm:cxn modelId="{11BACB2C-692C-458C-B31F-4872289A1AC6}" type="presParOf" srcId="{AC9B17BB-4958-479F-ACFA-14EA3F954CD7}" destId="{6ECAB8C0-240C-4AF0-9790-6FCD2809B79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027470-FBC0-4992-BDA4-EE51D5AB7E6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E122BA5-4350-4733-BEA7-7B300095A4FB}">
      <dgm:prSet/>
      <dgm:spPr/>
      <dgm:t>
        <a:bodyPr/>
        <a:lstStyle/>
        <a:p>
          <a:pPr rtl="0"/>
          <a:r>
            <a:rPr lang="en-IE" dirty="0" smtClean="0"/>
            <a:t>Do not spit on the ground</a:t>
          </a:r>
          <a:endParaRPr lang="en-IE" dirty="0"/>
        </a:p>
      </dgm:t>
    </dgm:pt>
    <dgm:pt modelId="{288E3298-9A7A-484F-BDBB-CB707759B365}" type="parTrans" cxnId="{FAE884C9-BBA1-448A-81B4-F423D504E9DA}">
      <dgm:prSet/>
      <dgm:spPr/>
      <dgm:t>
        <a:bodyPr/>
        <a:lstStyle/>
        <a:p>
          <a:endParaRPr lang="en-IE"/>
        </a:p>
      </dgm:t>
    </dgm:pt>
    <dgm:pt modelId="{6FFD5B54-4DF0-47E2-8815-91742000B67D}" type="sibTrans" cxnId="{FAE884C9-BBA1-448A-81B4-F423D504E9DA}">
      <dgm:prSet/>
      <dgm:spPr/>
      <dgm:t>
        <a:bodyPr/>
        <a:lstStyle/>
        <a:p>
          <a:endParaRPr lang="en-IE"/>
        </a:p>
      </dgm:t>
    </dgm:pt>
    <dgm:pt modelId="{EC288B70-08B0-465F-BF98-902F95BE0D85}">
      <dgm:prSet/>
      <dgm:spPr/>
      <dgm:t>
        <a:bodyPr/>
        <a:lstStyle/>
        <a:p>
          <a:pPr rtl="0"/>
          <a:r>
            <a:rPr lang="en-IE" dirty="0" smtClean="0"/>
            <a:t>Do not share drinking utensils </a:t>
          </a:r>
          <a:endParaRPr lang="en-IE" dirty="0"/>
        </a:p>
      </dgm:t>
    </dgm:pt>
    <dgm:pt modelId="{A391A872-4A84-48A5-B8A7-A2C0D94520C1}" type="parTrans" cxnId="{A86F7D85-1ABE-44A5-9A6E-456E6905D4D0}">
      <dgm:prSet/>
      <dgm:spPr/>
      <dgm:t>
        <a:bodyPr/>
        <a:lstStyle/>
        <a:p>
          <a:endParaRPr lang="en-IE"/>
        </a:p>
      </dgm:t>
    </dgm:pt>
    <dgm:pt modelId="{76E4381D-D8A1-45DA-BF5D-BDA049379CF4}" type="sibTrans" cxnId="{A86F7D85-1ABE-44A5-9A6E-456E6905D4D0}">
      <dgm:prSet/>
      <dgm:spPr/>
      <dgm:t>
        <a:bodyPr/>
        <a:lstStyle/>
        <a:p>
          <a:endParaRPr lang="en-IE"/>
        </a:p>
      </dgm:t>
    </dgm:pt>
    <dgm:pt modelId="{28370A93-1763-4141-BB10-5CD161EB0ECA}">
      <dgm:prSet/>
      <dgm:spPr/>
      <dgm:t>
        <a:bodyPr/>
        <a:lstStyle/>
        <a:p>
          <a:pPr rtl="0"/>
          <a:r>
            <a:rPr lang="en-IE" dirty="0" smtClean="0"/>
            <a:t>Do not share food or drinks  or toys</a:t>
          </a:r>
          <a:endParaRPr lang="en-IE" dirty="0"/>
        </a:p>
      </dgm:t>
    </dgm:pt>
    <dgm:pt modelId="{8CAD9C3B-87C8-44A7-BE3C-DAD442D58136}" type="parTrans" cxnId="{C0D77462-945A-499C-A7AD-8F4A725526AF}">
      <dgm:prSet/>
      <dgm:spPr/>
      <dgm:t>
        <a:bodyPr/>
        <a:lstStyle/>
        <a:p>
          <a:endParaRPr lang="en-IE"/>
        </a:p>
      </dgm:t>
    </dgm:pt>
    <dgm:pt modelId="{D62D3273-86B2-4D28-83EA-1C3402E7AB6A}" type="sibTrans" cxnId="{C0D77462-945A-499C-A7AD-8F4A725526AF}">
      <dgm:prSet/>
      <dgm:spPr/>
      <dgm:t>
        <a:bodyPr/>
        <a:lstStyle/>
        <a:p>
          <a:endParaRPr lang="en-IE"/>
        </a:p>
      </dgm:t>
    </dgm:pt>
    <dgm:pt modelId="{C53EBDD7-D231-41F7-925C-3304B13F61D3}">
      <dgm:prSet/>
      <dgm:spPr/>
      <dgm:t>
        <a:bodyPr/>
        <a:lstStyle/>
        <a:p>
          <a:pPr rtl="0"/>
          <a:r>
            <a:rPr lang="en-IE" dirty="0" smtClean="0"/>
            <a:t>Do not get involved in preparing food if other CF are going to be present</a:t>
          </a:r>
          <a:endParaRPr lang="en-IE" dirty="0"/>
        </a:p>
      </dgm:t>
    </dgm:pt>
    <dgm:pt modelId="{0599C29D-CFF5-4D41-9AA8-9986DC9CA714}" type="sibTrans" cxnId="{DF693071-F1D6-4EE1-95BA-E34F4789B933}">
      <dgm:prSet/>
      <dgm:spPr/>
      <dgm:t>
        <a:bodyPr/>
        <a:lstStyle/>
        <a:p>
          <a:endParaRPr lang="en-IE"/>
        </a:p>
      </dgm:t>
    </dgm:pt>
    <dgm:pt modelId="{8906F3D1-62C5-48C9-89C6-93E0E75498B4}" type="parTrans" cxnId="{DF693071-F1D6-4EE1-95BA-E34F4789B933}">
      <dgm:prSet/>
      <dgm:spPr/>
      <dgm:t>
        <a:bodyPr/>
        <a:lstStyle/>
        <a:p>
          <a:endParaRPr lang="en-IE"/>
        </a:p>
      </dgm:t>
    </dgm:pt>
    <dgm:pt modelId="{E66FFEC1-3B3D-485B-9360-DBEA8A6CF33E}">
      <dgm:prSet/>
      <dgm:spPr/>
      <dgm:t>
        <a:bodyPr/>
        <a:lstStyle/>
        <a:p>
          <a:pPr rtl="0"/>
          <a:r>
            <a:rPr lang="en-IE" dirty="0" smtClean="0"/>
            <a:t>Do not share medical devices </a:t>
          </a:r>
          <a:endParaRPr lang="en-IE" dirty="0"/>
        </a:p>
      </dgm:t>
    </dgm:pt>
    <dgm:pt modelId="{F71F730B-BC57-4A7E-9227-59EB28283C8F}" type="sibTrans" cxnId="{4033F92E-2CE3-4249-8394-93EB84B32D86}">
      <dgm:prSet/>
      <dgm:spPr/>
      <dgm:t>
        <a:bodyPr/>
        <a:lstStyle/>
        <a:p>
          <a:endParaRPr lang="en-IE"/>
        </a:p>
      </dgm:t>
    </dgm:pt>
    <dgm:pt modelId="{6AA430AB-50BA-47E5-82A1-B5B732FD1F31}" type="parTrans" cxnId="{4033F92E-2CE3-4249-8394-93EB84B32D86}">
      <dgm:prSet/>
      <dgm:spPr/>
      <dgm:t>
        <a:bodyPr/>
        <a:lstStyle/>
        <a:p>
          <a:endParaRPr lang="en-IE"/>
        </a:p>
      </dgm:t>
    </dgm:pt>
    <dgm:pt modelId="{CE829359-FC3E-4B09-9FAC-0C9838AA276F}">
      <dgm:prSet/>
      <dgm:spPr/>
      <dgm:t>
        <a:bodyPr/>
        <a:lstStyle/>
        <a:p>
          <a:pPr rtl="0"/>
          <a:r>
            <a:rPr lang="en-IE" dirty="0" smtClean="0"/>
            <a:t>Cover your mouth and nose whenever you cough and preferable using a tissue which can be disposed of in a sealed container</a:t>
          </a:r>
          <a:endParaRPr lang="en-IE" dirty="0"/>
        </a:p>
      </dgm:t>
    </dgm:pt>
    <dgm:pt modelId="{02FCD342-15AC-4EED-B038-C7B3D9E21A05}" type="parTrans" cxnId="{A8F4C533-4F6B-4AAF-8F7E-BD640E2135A8}">
      <dgm:prSet/>
      <dgm:spPr/>
      <dgm:t>
        <a:bodyPr/>
        <a:lstStyle/>
        <a:p>
          <a:endParaRPr lang="en-IE"/>
        </a:p>
      </dgm:t>
    </dgm:pt>
    <dgm:pt modelId="{725BBEB3-9530-499D-8FCE-7EEC01D9C1D1}" type="sibTrans" cxnId="{A8F4C533-4F6B-4AAF-8F7E-BD640E2135A8}">
      <dgm:prSet/>
      <dgm:spPr/>
      <dgm:t>
        <a:bodyPr/>
        <a:lstStyle/>
        <a:p>
          <a:endParaRPr lang="en-IE"/>
        </a:p>
      </dgm:t>
    </dgm:pt>
    <dgm:pt modelId="{339FC689-C370-4D48-A8CD-21AD4378B9C8}" type="pres">
      <dgm:prSet presAssocID="{B9027470-FBC0-4992-BDA4-EE51D5AB7E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2CACE072-F251-4A30-A315-9E481DC19E01}" type="pres">
      <dgm:prSet presAssocID="{B9027470-FBC0-4992-BDA4-EE51D5AB7E68}" presName="fgShape" presStyleLbl="fgShp" presStyleIdx="0" presStyleCnt="1"/>
      <dgm:spPr/>
    </dgm:pt>
    <dgm:pt modelId="{C563C245-E95F-4B10-A52F-5CC2700A0215}" type="pres">
      <dgm:prSet presAssocID="{B9027470-FBC0-4992-BDA4-EE51D5AB7E68}" presName="linComp" presStyleCnt="0"/>
      <dgm:spPr/>
    </dgm:pt>
    <dgm:pt modelId="{B277CC85-1488-4837-A19F-691DAEECE5A9}" type="pres">
      <dgm:prSet presAssocID="{4E122BA5-4350-4733-BEA7-7B300095A4FB}" presName="compNode" presStyleCnt="0"/>
      <dgm:spPr/>
    </dgm:pt>
    <dgm:pt modelId="{572603E5-1E0F-4EFF-B8F8-59397AB556B0}" type="pres">
      <dgm:prSet presAssocID="{4E122BA5-4350-4733-BEA7-7B300095A4FB}" presName="bkgdShape" presStyleLbl="node1" presStyleIdx="0" presStyleCnt="6"/>
      <dgm:spPr/>
      <dgm:t>
        <a:bodyPr/>
        <a:lstStyle/>
        <a:p>
          <a:endParaRPr lang="en-IE"/>
        </a:p>
      </dgm:t>
    </dgm:pt>
    <dgm:pt modelId="{3F2FE648-439E-440E-B540-7D96830055D9}" type="pres">
      <dgm:prSet presAssocID="{4E122BA5-4350-4733-BEA7-7B300095A4F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052887E-DC0D-4A71-8F36-80FBABE83CB2}" type="pres">
      <dgm:prSet presAssocID="{4E122BA5-4350-4733-BEA7-7B300095A4FB}" presName="invisiNode" presStyleLbl="node1" presStyleIdx="0" presStyleCnt="6"/>
      <dgm:spPr/>
    </dgm:pt>
    <dgm:pt modelId="{2D3EC511-90E5-44B2-896A-74668DA02B6D}" type="pres">
      <dgm:prSet presAssocID="{4E122BA5-4350-4733-BEA7-7B300095A4FB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IE"/>
        </a:p>
      </dgm:t>
    </dgm:pt>
    <dgm:pt modelId="{A8501FD8-5DAC-424A-9B96-021CBEFF0B44}" type="pres">
      <dgm:prSet presAssocID="{6FFD5B54-4DF0-47E2-8815-91742000B67D}" presName="sibTrans" presStyleLbl="sibTrans2D1" presStyleIdx="0" presStyleCnt="0"/>
      <dgm:spPr/>
      <dgm:t>
        <a:bodyPr/>
        <a:lstStyle/>
        <a:p>
          <a:endParaRPr lang="en-IE"/>
        </a:p>
      </dgm:t>
    </dgm:pt>
    <dgm:pt modelId="{92C50E00-1594-44DF-B2D1-98DF9D5D782A}" type="pres">
      <dgm:prSet presAssocID="{EC288B70-08B0-465F-BF98-902F95BE0D85}" presName="compNode" presStyleCnt="0"/>
      <dgm:spPr/>
    </dgm:pt>
    <dgm:pt modelId="{6381DB96-FECE-4BE2-9E10-A9D0922F5146}" type="pres">
      <dgm:prSet presAssocID="{EC288B70-08B0-465F-BF98-902F95BE0D85}" presName="bkgdShape" presStyleLbl="node1" presStyleIdx="1" presStyleCnt="6"/>
      <dgm:spPr/>
      <dgm:t>
        <a:bodyPr/>
        <a:lstStyle/>
        <a:p>
          <a:endParaRPr lang="en-IE"/>
        </a:p>
      </dgm:t>
    </dgm:pt>
    <dgm:pt modelId="{EB29C4B6-FDB5-4F56-81FE-EB2C8DF293BC}" type="pres">
      <dgm:prSet presAssocID="{EC288B70-08B0-465F-BF98-902F95BE0D85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FB4C869-E05F-4035-AB57-9C1A117CF85A}" type="pres">
      <dgm:prSet presAssocID="{EC288B70-08B0-465F-BF98-902F95BE0D85}" presName="invisiNode" presStyleLbl="node1" presStyleIdx="1" presStyleCnt="6"/>
      <dgm:spPr/>
    </dgm:pt>
    <dgm:pt modelId="{60AE8E38-F131-4CB6-BE4C-A16E7C2036C2}" type="pres">
      <dgm:prSet presAssocID="{EC288B70-08B0-465F-BF98-902F95BE0D85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IE"/>
        </a:p>
      </dgm:t>
    </dgm:pt>
    <dgm:pt modelId="{FE8188C3-D7E0-43A7-94A6-D92E5C0E7B07}" type="pres">
      <dgm:prSet presAssocID="{76E4381D-D8A1-45DA-BF5D-BDA049379CF4}" presName="sibTrans" presStyleLbl="sibTrans2D1" presStyleIdx="0" presStyleCnt="0"/>
      <dgm:spPr/>
      <dgm:t>
        <a:bodyPr/>
        <a:lstStyle/>
        <a:p>
          <a:endParaRPr lang="en-IE"/>
        </a:p>
      </dgm:t>
    </dgm:pt>
    <dgm:pt modelId="{1B05BBF1-5A00-428C-9B11-711BCD4FA4D9}" type="pres">
      <dgm:prSet presAssocID="{28370A93-1763-4141-BB10-5CD161EB0ECA}" presName="compNode" presStyleCnt="0"/>
      <dgm:spPr/>
    </dgm:pt>
    <dgm:pt modelId="{AFD3E907-3040-4E0D-86DD-9F8B784E8C46}" type="pres">
      <dgm:prSet presAssocID="{28370A93-1763-4141-BB10-5CD161EB0ECA}" presName="bkgdShape" presStyleLbl="node1" presStyleIdx="2" presStyleCnt="6"/>
      <dgm:spPr/>
      <dgm:t>
        <a:bodyPr/>
        <a:lstStyle/>
        <a:p>
          <a:endParaRPr lang="en-IE"/>
        </a:p>
      </dgm:t>
    </dgm:pt>
    <dgm:pt modelId="{AA4F45F5-4A18-4FD8-B763-8B8C525A9994}" type="pres">
      <dgm:prSet presAssocID="{28370A93-1763-4141-BB10-5CD161EB0ECA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3EBD8F3-6ADC-40FF-A664-6D698111836D}" type="pres">
      <dgm:prSet presAssocID="{28370A93-1763-4141-BB10-5CD161EB0ECA}" presName="invisiNode" presStyleLbl="node1" presStyleIdx="2" presStyleCnt="6"/>
      <dgm:spPr/>
    </dgm:pt>
    <dgm:pt modelId="{6DFD1F3F-CEE1-4346-9483-6AE5D9A68B55}" type="pres">
      <dgm:prSet presAssocID="{28370A93-1763-4141-BB10-5CD161EB0ECA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IE"/>
        </a:p>
      </dgm:t>
    </dgm:pt>
    <dgm:pt modelId="{8F8CC382-5859-419A-92A0-3DC6F179F742}" type="pres">
      <dgm:prSet presAssocID="{D62D3273-86B2-4D28-83EA-1C3402E7AB6A}" presName="sibTrans" presStyleLbl="sibTrans2D1" presStyleIdx="0" presStyleCnt="0"/>
      <dgm:spPr/>
      <dgm:t>
        <a:bodyPr/>
        <a:lstStyle/>
        <a:p>
          <a:endParaRPr lang="en-IE"/>
        </a:p>
      </dgm:t>
    </dgm:pt>
    <dgm:pt modelId="{EBA7910A-4143-4920-88ED-D44E5344C278}" type="pres">
      <dgm:prSet presAssocID="{E66FFEC1-3B3D-485B-9360-DBEA8A6CF33E}" presName="compNode" presStyleCnt="0"/>
      <dgm:spPr/>
    </dgm:pt>
    <dgm:pt modelId="{745F082B-1867-41E3-AF7C-449DE2257D64}" type="pres">
      <dgm:prSet presAssocID="{E66FFEC1-3B3D-485B-9360-DBEA8A6CF33E}" presName="bkgdShape" presStyleLbl="node1" presStyleIdx="3" presStyleCnt="6"/>
      <dgm:spPr/>
      <dgm:t>
        <a:bodyPr/>
        <a:lstStyle/>
        <a:p>
          <a:endParaRPr lang="en-IE"/>
        </a:p>
      </dgm:t>
    </dgm:pt>
    <dgm:pt modelId="{E0A1473E-F0B1-4F43-A3A3-5B3DFCA675CB}" type="pres">
      <dgm:prSet presAssocID="{E66FFEC1-3B3D-485B-9360-DBEA8A6CF33E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92D6B5A-19C5-4733-BA3F-51E379ABB948}" type="pres">
      <dgm:prSet presAssocID="{E66FFEC1-3B3D-485B-9360-DBEA8A6CF33E}" presName="invisiNode" presStyleLbl="node1" presStyleIdx="3" presStyleCnt="6"/>
      <dgm:spPr/>
    </dgm:pt>
    <dgm:pt modelId="{B7A117FE-C7DD-4FCF-8785-EF0AE753545D}" type="pres">
      <dgm:prSet presAssocID="{E66FFEC1-3B3D-485B-9360-DBEA8A6CF33E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IE"/>
        </a:p>
      </dgm:t>
    </dgm:pt>
    <dgm:pt modelId="{44BB9053-AE08-4E8B-9D16-6183F36F5B97}" type="pres">
      <dgm:prSet presAssocID="{F71F730B-BC57-4A7E-9227-59EB28283C8F}" presName="sibTrans" presStyleLbl="sibTrans2D1" presStyleIdx="0" presStyleCnt="0"/>
      <dgm:spPr/>
      <dgm:t>
        <a:bodyPr/>
        <a:lstStyle/>
        <a:p>
          <a:endParaRPr lang="en-IE"/>
        </a:p>
      </dgm:t>
    </dgm:pt>
    <dgm:pt modelId="{44067AF1-B2C0-457F-B03F-0CC3EC3FB415}" type="pres">
      <dgm:prSet presAssocID="{C53EBDD7-D231-41F7-925C-3304B13F61D3}" presName="compNode" presStyleCnt="0"/>
      <dgm:spPr/>
    </dgm:pt>
    <dgm:pt modelId="{8F6AD73A-7DD9-40D3-8928-6E563A7E0AD7}" type="pres">
      <dgm:prSet presAssocID="{C53EBDD7-D231-41F7-925C-3304B13F61D3}" presName="bkgdShape" presStyleLbl="node1" presStyleIdx="4" presStyleCnt="6"/>
      <dgm:spPr/>
      <dgm:t>
        <a:bodyPr/>
        <a:lstStyle/>
        <a:p>
          <a:endParaRPr lang="en-IE"/>
        </a:p>
      </dgm:t>
    </dgm:pt>
    <dgm:pt modelId="{59230623-B392-4D57-B329-FCE16919FBFB}" type="pres">
      <dgm:prSet presAssocID="{C53EBDD7-D231-41F7-925C-3304B13F61D3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485392F-27F8-4068-8C61-8D2A202A1EA8}" type="pres">
      <dgm:prSet presAssocID="{C53EBDD7-D231-41F7-925C-3304B13F61D3}" presName="invisiNode" presStyleLbl="node1" presStyleIdx="4" presStyleCnt="6"/>
      <dgm:spPr/>
    </dgm:pt>
    <dgm:pt modelId="{3AC8DDEB-0283-4D2A-A0FF-C06CB9EDFBFF}" type="pres">
      <dgm:prSet presAssocID="{C53EBDD7-D231-41F7-925C-3304B13F61D3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n-IE"/>
        </a:p>
      </dgm:t>
    </dgm:pt>
    <dgm:pt modelId="{00436251-A758-4B58-B137-9D1B68F9CBC1}" type="pres">
      <dgm:prSet presAssocID="{0599C29D-CFF5-4D41-9AA8-9986DC9CA714}" presName="sibTrans" presStyleLbl="sibTrans2D1" presStyleIdx="0" presStyleCnt="0"/>
      <dgm:spPr/>
      <dgm:t>
        <a:bodyPr/>
        <a:lstStyle/>
        <a:p>
          <a:endParaRPr lang="en-IE"/>
        </a:p>
      </dgm:t>
    </dgm:pt>
    <dgm:pt modelId="{3DAD2BF1-737E-4DD0-9739-3E90C94BF7E5}" type="pres">
      <dgm:prSet presAssocID="{CE829359-FC3E-4B09-9FAC-0C9838AA276F}" presName="compNode" presStyleCnt="0"/>
      <dgm:spPr/>
    </dgm:pt>
    <dgm:pt modelId="{E72D3F88-9641-448C-AEC5-25025A9FE53D}" type="pres">
      <dgm:prSet presAssocID="{CE829359-FC3E-4B09-9FAC-0C9838AA276F}" presName="bkgdShape" presStyleLbl="node1" presStyleIdx="5" presStyleCnt="6"/>
      <dgm:spPr/>
      <dgm:t>
        <a:bodyPr/>
        <a:lstStyle/>
        <a:p>
          <a:endParaRPr lang="en-IE"/>
        </a:p>
      </dgm:t>
    </dgm:pt>
    <dgm:pt modelId="{493C6C65-4E6C-462F-B2A4-A88E1BD8C832}" type="pres">
      <dgm:prSet presAssocID="{CE829359-FC3E-4B09-9FAC-0C9838AA276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BB08C76-CD85-49D7-99AA-EEC2BA3B9E9B}" type="pres">
      <dgm:prSet presAssocID="{CE829359-FC3E-4B09-9FAC-0C9838AA276F}" presName="invisiNode" presStyleLbl="node1" presStyleIdx="5" presStyleCnt="6"/>
      <dgm:spPr/>
    </dgm:pt>
    <dgm:pt modelId="{554D7B39-9D03-455C-B870-807C7E1E7C51}" type="pres">
      <dgm:prSet presAssocID="{CE829359-FC3E-4B09-9FAC-0C9838AA276F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IE"/>
        </a:p>
      </dgm:t>
    </dgm:pt>
  </dgm:ptLst>
  <dgm:cxnLst>
    <dgm:cxn modelId="{FEA039A7-510D-46F8-B169-7FBD77FB12F8}" type="presOf" srcId="{C53EBDD7-D231-41F7-925C-3304B13F61D3}" destId="{8F6AD73A-7DD9-40D3-8928-6E563A7E0AD7}" srcOrd="0" destOrd="0" presId="urn:microsoft.com/office/officeart/2005/8/layout/hList7"/>
    <dgm:cxn modelId="{E473C45F-2B75-478F-9D7A-131749FEE781}" type="presOf" srcId="{4E122BA5-4350-4733-BEA7-7B300095A4FB}" destId="{3F2FE648-439E-440E-B540-7D96830055D9}" srcOrd="1" destOrd="0" presId="urn:microsoft.com/office/officeart/2005/8/layout/hList7"/>
    <dgm:cxn modelId="{1BAD7B16-79F1-4D58-BBC3-03D0B6BA6352}" type="presOf" srcId="{D62D3273-86B2-4D28-83EA-1C3402E7AB6A}" destId="{8F8CC382-5859-419A-92A0-3DC6F179F742}" srcOrd="0" destOrd="0" presId="urn:microsoft.com/office/officeart/2005/8/layout/hList7"/>
    <dgm:cxn modelId="{A379C8C9-D399-4610-95E5-B97918AE96B8}" type="presOf" srcId="{EC288B70-08B0-465F-BF98-902F95BE0D85}" destId="{EB29C4B6-FDB5-4F56-81FE-EB2C8DF293BC}" srcOrd="1" destOrd="0" presId="urn:microsoft.com/office/officeart/2005/8/layout/hList7"/>
    <dgm:cxn modelId="{DF693071-F1D6-4EE1-95BA-E34F4789B933}" srcId="{B9027470-FBC0-4992-BDA4-EE51D5AB7E68}" destId="{C53EBDD7-D231-41F7-925C-3304B13F61D3}" srcOrd="4" destOrd="0" parTransId="{8906F3D1-62C5-48C9-89C6-93E0E75498B4}" sibTransId="{0599C29D-CFF5-4D41-9AA8-9986DC9CA714}"/>
    <dgm:cxn modelId="{FE15EA9B-7AF9-4BDB-8147-7C7BD5458E33}" type="presOf" srcId="{F71F730B-BC57-4A7E-9227-59EB28283C8F}" destId="{44BB9053-AE08-4E8B-9D16-6183F36F5B97}" srcOrd="0" destOrd="0" presId="urn:microsoft.com/office/officeart/2005/8/layout/hList7"/>
    <dgm:cxn modelId="{4A11C234-0795-422C-BEF3-8F71EB93BD99}" type="presOf" srcId="{4E122BA5-4350-4733-BEA7-7B300095A4FB}" destId="{572603E5-1E0F-4EFF-B8F8-59397AB556B0}" srcOrd="0" destOrd="0" presId="urn:microsoft.com/office/officeart/2005/8/layout/hList7"/>
    <dgm:cxn modelId="{A86F7D85-1ABE-44A5-9A6E-456E6905D4D0}" srcId="{B9027470-FBC0-4992-BDA4-EE51D5AB7E68}" destId="{EC288B70-08B0-465F-BF98-902F95BE0D85}" srcOrd="1" destOrd="0" parTransId="{A391A872-4A84-48A5-B8A7-A2C0D94520C1}" sibTransId="{76E4381D-D8A1-45DA-BF5D-BDA049379CF4}"/>
    <dgm:cxn modelId="{7F18DD40-CF2E-499B-A199-8500BD38FA97}" type="presOf" srcId="{76E4381D-D8A1-45DA-BF5D-BDA049379CF4}" destId="{FE8188C3-D7E0-43A7-94A6-D92E5C0E7B07}" srcOrd="0" destOrd="0" presId="urn:microsoft.com/office/officeart/2005/8/layout/hList7"/>
    <dgm:cxn modelId="{8E2081DA-34F3-4E8B-8FD0-8E63FE10B700}" type="presOf" srcId="{28370A93-1763-4141-BB10-5CD161EB0ECA}" destId="{AFD3E907-3040-4E0D-86DD-9F8B784E8C46}" srcOrd="0" destOrd="0" presId="urn:microsoft.com/office/officeart/2005/8/layout/hList7"/>
    <dgm:cxn modelId="{C0D77462-945A-499C-A7AD-8F4A725526AF}" srcId="{B9027470-FBC0-4992-BDA4-EE51D5AB7E68}" destId="{28370A93-1763-4141-BB10-5CD161EB0ECA}" srcOrd="2" destOrd="0" parTransId="{8CAD9C3B-87C8-44A7-BE3C-DAD442D58136}" sibTransId="{D62D3273-86B2-4D28-83EA-1C3402E7AB6A}"/>
    <dgm:cxn modelId="{A8F4C533-4F6B-4AAF-8F7E-BD640E2135A8}" srcId="{B9027470-FBC0-4992-BDA4-EE51D5AB7E68}" destId="{CE829359-FC3E-4B09-9FAC-0C9838AA276F}" srcOrd="5" destOrd="0" parTransId="{02FCD342-15AC-4EED-B038-C7B3D9E21A05}" sibTransId="{725BBEB3-9530-499D-8FCE-7EEC01D9C1D1}"/>
    <dgm:cxn modelId="{90CFA3B1-4262-4BB1-B417-0E740485CAE3}" type="presOf" srcId="{0599C29D-CFF5-4D41-9AA8-9986DC9CA714}" destId="{00436251-A758-4B58-B137-9D1B68F9CBC1}" srcOrd="0" destOrd="0" presId="urn:microsoft.com/office/officeart/2005/8/layout/hList7"/>
    <dgm:cxn modelId="{B6CB6E37-4D7B-41E6-BE72-E2DEF413D18E}" type="presOf" srcId="{6FFD5B54-4DF0-47E2-8815-91742000B67D}" destId="{A8501FD8-5DAC-424A-9B96-021CBEFF0B44}" srcOrd="0" destOrd="0" presId="urn:microsoft.com/office/officeart/2005/8/layout/hList7"/>
    <dgm:cxn modelId="{F140552B-8D2F-4ECF-9C43-32F93BD4890A}" type="presOf" srcId="{E66FFEC1-3B3D-485B-9360-DBEA8A6CF33E}" destId="{E0A1473E-F0B1-4F43-A3A3-5B3DFCA675CB}" srcOrd="1" destOrd="0" presId="urn:microsoft.com/office/officeart/2005/8/layout/hList7"/>
    <dgm:cxn modelId="{CD78DD15-CD08-42A8-B9F8-7A373108206E}" type="presOf" srcId="{CE829359-FC3E-4B09-9FAC-0C9838AA276F}" destId="{E72D3F88-9641-448C-AEC5-25025A9FE53D}" srcOrd="0" destOrd="0" presId="urn:microsoft.com/office/officeart/2005/8/layout/hList7"/>
    <dgm:cxn modelId="{2C753C21-78FE-4D70-A113-28667783372D}" type="presOf" srcId="{EC288B70-08B0-465F-BF98-902F95BE0D85}" destId="{6381DB96-FECE-4BE2-9E10-A9D0922F5146}" srcOrd="0" destOrd="0" presId="urn:microsoft.com/office/officeart/2005/8/layout/hList7"/>
    <dgm:cxn modelId="{D8FF7FB9-1633-496F-9830-C351C7AAE571}" type="presOf" srcId="{E66FFEC1-3B3D-485B-9360-DBEA8A6CF33E}" destId="{745F082B-1867-41E3-AF7C-449DE2257D64}" srcOrd="0" destOrd="0" presId="urn:microsoft.com/office/officeart/2005/8/layout/hList7"/>
    <dgm:cxn modelId="{FAE884C9-BBA1-448A-81B4-F423D504E9DA}" srcId="{B9027470-FBC0-4992-BDA4-EE51D5AB7E68}" destId="{4E122BA5-4350-4733-BEA7-7B300095A4FB}" srcOrd="0" destOrd="0" parTransId="{288E3298-9A7A-484F-BDBB-CB707759B365}" sibTransId="{6FFD5B54-4DF0-47E2-8815-91742000B67D}"/>
    <dgm:cxn modelId="{EE312EB3-E67E-4368-8C16-82E7446C7132}" type="presOf" srcId="{B9027470-FBC0-4992-BDA4-EE51D5AB7E68}" destId="{339FC689-C370-4D48-A8CD-21AD4378B9C8}" srcOrd="0" destOrd="0" presId="urn:microsoft.com/office/officeart/2005/8/layout/hList7"/>
    <dgm:cxn modelId="{4033F92E-2CE3-4249-8394-93EB84B32D86}" srcId="{B9027470-FBC0-4992-BDA4-EE51D5AB7E68}" destId="{E66FFEC1-3B3D-485B-9360-DBEA8A6CF33E}" srcOrd="3" destOrd="0" parTransId="{6AA430AB-50BA-47E5-82A1-B5B732FD1F31}" sibTransId="{F71F730B-BC57-4A7E-9227-59EB28283C8F}"/>
    <dgm:cxn modelId="{78812E2A-073A-4FAC-BA81-1CA743BF8E6F}" type="presOf" srcId="{28370A93-1763-4141-BB10-5CD161EB0ECA}" destId="{AA4F45F5-4A18-4FD8-B763-8B8C525A9994}" srcOrd="1" destOrd="0" presId="urn:microsoft.com/office/officeart/2005/8/layout/hList7"/>
    <dgm:cxn modelId="{547F64AC-1C7E-4929-B248-C546BBD63686}" type="presOf" srcId="{C53EBDD7-D231-41F7-925C-3304B13F61D3}" destId="{59230623-B392-4D57-B329-FCE16919FBFB}" srcOrd="1" destOrd="0" presId="urn:microsoft.com/office/officeart/2005/8/layout/hList7"/>
    <dgm:cxn modelId="{6D6FCF3F-A379-4B88-9BCB-F038415BC2CD}" type="presOf" srcId="{CE829359-FC3E-4B09-9FAC-0C9838AA276F}" destId="{493C6C65-4E6C-462F-B2A4-A88E1BD8C832}" srcOrd="1" destOrd="0" presId="urn:microsoft.com/office/officeart/2005/8/layout/hList7"/>
    <dgm:cxn modelId="{81031DE1-DFEB-4C4C-9664-B49DE539A87B}" type="presParOf" srcId="{339FC689-C370-4D48-A8CD-21AD4378B9C8}" destId="{2CACE072-F251-4A30-A315-9E481DC19E01}" srcOrd="0" destOrd="0" presId="urn:microsoft.com/office/officeart/2005/8/layout/hList7"/>
    <dgm:cxn modelId="{20848906-AE56-4BBA-8EE7-4113A2C48BB1}" type="presParOf" srcId="{339FC689-C370-4D48-A8CD-21AD4378B9C8}" destId="{C563C245-E95F-4B10-A52F-5CC2700A0215}" srcOrd="1" destOrd="0" presId="urn:microsoft.com/office/officeart/2005/8/layout/hList7"/>
    <dgm:cxn modelId="{E9E75B4B-7B6F-4B2F-AF9D-61E35E1E532E}" type="presParOf" srcId="{C563C245-E95F-4B10-A52F-5CC2700A0215}" destId="{B277CC85-1488-4837-A19F-691DAEECE5A9}" srcOrd="0" destOrd="0" presId="urn:microsoft.com/office/officeart/2005/8/layout/hList7"/>
    <dgm:cxn modelId="{4F7939FE-CC03-4344-80D4-A8411C9B6747}" type="presParOf" srcId="{B277CC85-1488-4837-A19F-691DAEECE5A9}" destId="{572603E5-1E0F-4EFF-B8F8-59397AB556B0}" srcOrd="0" destOrd="0" presId="urn:microsoft.com/office/officeart/2005/8/layout/hList7"/>
    <dgm:cxn modelId="{154F73E2-E7CF-4B27-AFE6-EE4EF70D0E5D}" type="presParOf" srcId="{B277CC85-1488-4837-A19F-691DAEECE5A9}" destId="{3F2FE648-439E-440E-B540-7D96830055D9}" srcOrd="1" destOrd="0" presId="urn:microsoft.com/office/officeart/2005/8/layout/hList7"/>
    <dgm:cxn modelId="{0083C9B5-D141-4FD0-B975-5502E5344404}" type="presParOf" srcId="{B277CC85-1488-4837-A19F-691DAEECE5A9}" destId="{E052887E-DC0D-4A71-8F36-80FBABE83CB2}" srcOrd="2" destOrd="0" presId="urn:microsoft.com/office/officeart/2005/8/layout/hList7"/>
    <dgm:cxn modelId="{8408A9A3-4207-4A44-9BDF-900CA4CDE922}" type="presParOf" srcId="{B277CC85-1488-4837-A19F-691DAEECE5A9}" destId="{2D3EC511-90E5-44B2-896A-74668DA02B6D}" srcOrd="3" destOrd="0" presId="urn:microsoft.com/office/officeart/2005/8/layout/hList7"/>
    <dgm:cxn modelId="{A4525AD1-9AC4-4DE3-A9BC-947EBB831A9E}" type="presParOf" srcId="{C563C245-E95F-4B10-A52F-5CC2700A0215}" destId="{A8501FD8-5DAC-424A-9B96-021CBEFF0B44}" srcOrd="1" destOrd="0" presId="urn:microsoft.com/office/officeart/2005/8/layout/hList7"/>
    <dgm:cxn modelId="{88A9DBC1-D3F3-4A76-8CD7-0C0072EF378E}" type="presParOf" srcId="{C563C245-E95F-4B10-A52F-5CC2700A0215}" destId="{92C50E00-1594-44DF-B2D1-98DF9D5D782A}" srcOrd="2" destOrd="0" presId="urn:microsoft.com/office/officeart/2005/8/layout/hList7"/>
    <dgm:cxn modelId="{CC59A11A-735F-4DA7-9B76-AD7534774975}" type="presParOf" srcId="{92C50E00-1594-44DF-B2D1-98DF9D5D782A}" destId="{6381DB96-FECE-4BE2-9E10-A9D0922F5146}" srcOrd="0" destOrd="0" presId="urn:microsoft.com/office/officeart/2005/8/layout/hList7"/>
    <dgm:cxn modelId="{9357053B-BD81-4F3E-9837-060054EC1DAD}" type="presParOf" srcId="{92C50E00-1594-44DF-B2D1-98DF9D5D782A}" destId="{EB29C4B6-FDB5-4F56-81FE-EB2C8DF293BC}" srcOrd="1" destOrd="0" presId="urn:microsoft.com/office/officeart/2005/8/layout/hList7"/>
    <dgm:cxn modelId="{8474171F-78AC-4F5E-A453-54572C8321AB}" type="presParOf" srcId="{92C50E00-1594-44DF-B2D1-98DF9D5D782A}" destId="{BFB4C869-E05F-4035-AB57-9C1A117CF85A}" srcOrd="2" destOrd="0" presId="urn:microsoft.com/office/officeart/2005/8/layout/hList7"/>
    <dgm:cxn modelId="{F7FD944B-3555-4C8E-8D41-DD6386118DF4}" type="presParOf" srcId="{92C50E00-1594-44DF-B2D1-98DF9D5D782A}" destId="{60AE8E38-F131-4CB6-BE4C-A16E7C2036C2}" srcOrd="3" destOrd="0" presId="urn:microsoft.com/office/officeart/2005/8/layout/hList7"/>
    <dgm:cxn modelId="{78D10459-358A-474F-84FE-97B0192E783E}" type="presParOf" srcId="{C563C245-E95F-4B10-A52F-5CC2700A0215}" destId="{FE8188C3-D7E0-43A7-94A6-D92E5C0E7B07}" srcOrd="3" destOrd="0" presId="urn:microsoft.com/office/officeart/2005/8/layout/hList7"/>
    <dgm:cxn modelId="{957E14D3-22D5-401C-96E8-31E7A59C4181}" type="presParOf" srcId="{C563C245-E95F-4B10-A52F-5CC2700A0215}" destId="{1B05BBF1-5A00-428C-9B11-711BCD4FA4D9}" srcOrd="4" destOrd="0" presId="urn:microsoft.com/office/officeart/2005/8/layout/hList7"/>
    <dgm:cxn modelId="{0AB484E5-E78F-484C-B12A-E8E5724DC724}" type="presParOf" srcId="{1B05BBF1-5A00-428C-9B11-711BCD4FA4D9}" destId="{AFD3E907-3040-4E0D-86DD-9F8B784E8C46}" srcOrd="0" destOrd="0" presId="urn:microsoft.com/office/officeart/2005/8/layout/hList7"/>
    <dgm:cxn modelId="{425119C4-EF9A-4649-A0EC-9D99EB9DA351}" type="presParOf" srcId="{1B05BBF1-5A00-428C-9B11-711BCD4FA4D9}" destId="{AA4F45F5-4A18-4FD8-B763-8B8C525A9994}" srcOrd="1" destOrd="0" presId="urn:microsoft.com/office/officeart/2005/8/layout/hList7"/>
    <dgm:cxn modelId="{1FA84C17-DF5B-4D9E-AE59-54D09433A221}" type="presParOf" srcId="{1B05BBF1-5A00-428C-9B11-711BCD4FA4D9}" destId="{93EBD8F3-6ADC-40FF-A664-6D698111836D}" srcOrd="2" destOrd="0" presId="urn:microsoft.com/office/officeart/2005/8/layout/hList7"/>
    <dgm:cxn modelId="{270D36E0-B404-47AD-8368-25E10538D649}" type="presParOf" srcId="{1B05BBF1-5A00-428C-9B11-711BCD4FA4D9}" destId="{6DFD1F3F-CEE1-4346-9483-6AE5D9A68B55}" srcOrd="3" destOrd="0" presId="urn:microsoft.com/office/officeart/2005/8/layout/hList7"/>
    <dgm:cxn modelId="{6E769329-9B10-4CD0-B2D1-12613339A805}" type="presParOf" srcId="{C563C245-E95F-4B10-A52F-5CC2700A0215}" destId="{8F8CC382-5859-419A-92A0-3DC6F179F742}" srcOrd="5" destOrd="0" presId="urn:microsoft.com/office/officeart/2005/8/layout/hList7"/>
    <dgm:cxn modelId="{5FBD8406-29C6-4C1D-9127-ADFB74B99C6C}" type="presParOf" srcId="{C563C245-E95F-4B10-A52F-5CC2700A0215}" destId="{EBA7910A-4143-4920-88ED-D44E5344C278}" srcOrd="6" destOrd="0" presId="urn:microsoft.com/office/officeart/2005/8/layout/hList7"/>
    <dgm:cxn modelId="{E9157920-9301-4426-AD20-8534AD049565}" type="presParOf" srcId="{EBA7910A-4143-4920-88ED-D44E5344C278}" destId="{745F082B-1867-41E3-AF7C-449DE2257D64}" srcOrd="0" destOrd="0" presId="urn:microsoft.com/office/officeart/2005/8/layout/hList7"/>
    <dgm:cxn modelId="{F44D9230-04FE-4040-B190-928ECBC077CB}" type="presParOf" srcId="{EBA7910A-4143-4920-88ED-D44E5344C278}" destId="{E0A1473E-F0B1-4F43-A3A3-5B3DFCA675CB}" srcOrd="1" destOrd="0" presId="urn:microsoft.com/office/officeart/2005/8/layout/hList7"/>
    <dgm:cxn modelId="{2724CAF0-8F32-48C5-A1DA-8C195EE73EB9}" type="presParOf" srcId="{EBA7910A-4143-4920-88ED-D44E5344C278}" destId="{792D6B5A-19C5-4733-BA3F-51E379ABB948}" srcOrd="2" destOrd="0" presId="urn:microsoft.com/office/officeart/2005/8/layout/hList7"/>
    <dgm:cxn modelId="{B5641E66-767D-45E0-B8D1-E96ABD84971D}" type="presParOf" srcId="{EBA7910A-4143-4920-88ED-D44E5344C278}" destId="{B7A117FE-C7DD-4FCF-8785-EF0AE753545D}" srcOrd="3" destOrd="0" presId="urn:microsoft.com/office/officeart/2005/8/layout/hList7"/>
    <dgm:cxn modelId="{77206F8E-A423-4ADC-8329-E6E49DD30BA4}" type="presParOf" srcId="{C563C245-E95F-4B10-A52F-5CC2700A0215}" destId="{44BB9053-AE08-4E8B-9D16-6183F36F5B97}" srcOrd="7" destOrd="0" presId="urn:microsoft.com/office/officeart/2005/8/layout/hList7"/>
    <dgm:cxn modelId="{2BFB1F7B-F4D3-4AAB-B816-C834FC167438}" type="presParOf" srcId="{C563C245-E95F-4B10-A52F-5CC2700A0215}" destId="{44067AF1-B2C0-457F-B03F-0CC3EC3FB415}" srcOrd="8" destOrd="0" presId="urn:microsoft.com/office/officeart/2005/8/layout/hList7"/>
    <dgm:cxn modelId="{2EBC4267-01DB-46DB-8BA4-C73AF786873F}" type="presParOf" srcId="{44067AF1-B2C0-457F-B03F-0CC3EC3FB415}" destId="{8F6AD73A-7DD9-40D3-8928-6E563A7E0AD7}" srcOrd="0" destOrd="0" presId="urn:microsoft.com/office/officeart/2005/8/layout/hList7"/>
    <dgm:cxn modelId="{43130E66-AC78-477A-ADB1-AFE4C1EC6819}" type="presParOf" srcId="{44067AF1-B2C0-457F-B03F-0CC3EC3FB415}" destId="{59230623-B392-4D57-B329-FCE16919FBFB}" srcOrd="1" destOrd="0" presId="urn:microsoft.com/office/officeart/2005/8/layout/hList7"/>
    <dgm:cxn modelId="{B584262E-14E0-41C4-BE0C-2C3BA5F2E851}" type="presParOf" srcId="{44067AF1-B2C0-457F-B03F-0CC3EC3FB415}" destId="{A485392F-27F8-4068-8C61-8D2A202A1EA8}" srcOrd="2" destOrd="0" presId="urn:microsoft.com/office/officeart/2005/8/layout/hList7"/>
    <dgm:cxn modelId="{198EF2EC-7AB3-4499-8744-2B77CB41EF93}" type="presParOf" srcId="{44067AF1-B2C0-457F-B03F-0CC3EC3FB415}" destId="{3AC8DDEB-0283-4D2A-A0FF-C06CB9EDFBFF}" srcOrd="3" destOrd="0" presId="urn:microsoft.com/office/officeart/2005/8/layout/hList7"/>
    <dgm:cxn modelId="{25F7B51A-430B-4871-BA16-E6D584345F02}" type="presParOf" srcId="{C563C245-E95F-4B10-A52F-5CC2700A0215}" destId="{00436251-A758-4B58-B137-9D1B68F9CBC1}" srcOrd="9" destOrd="0" presId="urn:microsoft.com/office/officeart/2005/8/layout/hList7"/>
    <dgm:cxn modelId="{E90D287A-328D-4C1B-992A-421F4A865CC4}" type="presParOf" srcId="{C563C245-E95F-4B10-A52F-5CC2700A0215}" destId="{3DAD2BF1-737E-4DD0-9739-3E90C94BF7E5}" srcOrd="10" destOrd="0" presId="urn:microsoft.com/office/officeart/2005/8/layout/hList7"/>
    <dgm:cxn modelId="{57C38889-C42B-4018-9D75-F923CA241AC1}" type="presParOf" srcId="{3DAD2BF1-737E-4DD0-9739-3E90C94BF7E5}" destId="{E72D3F88-9641-448C-AEC5-25025A9FE53D}" srcOrd="0" destOrd="0" presId="urn:microsoft.com/office/officeart/2005/8/layout/hList7"/>
    <dgm:cxn modelId="{0A2B608F-C43F-4259-9C4F-46C3DCD112A1}" type="presParOf" srcId="{3DAD2BF1-737E-4DD0-9739-3E90C94BF7E5}" destId="{493C6C65-4E6C-462F-B2A4-A88E1BD8C832}" srcOrd="1" destOrd="0" presId="urn:microsoft.com/office/officeart/2005/8/layout/hList7"/>
    <dgm:cxn modelId="{870093D8-3B8A-4377-AAEC-487691EFA397}" type="presParOf" srcId="{3DAD2BF1-737E-4DD0-9739-3E90C94BF7E5}" destId="{5BB08C76-CD85-49D7-99AA-EEC2BA3B9E9B}" srcOrd="2" destOrd="0" presId="urn:microsoft.com/office/officeart/2005/8/layout/hList7"/>
    <dgm:cxn modelId="{05E66B8E-E0F1-4FB9-A63C-7AF1C8D4DFE8}" type="presParOf" srcId="{3DAD2BF1-737E-4DD0-9739-3E90C94BF7E5}" destId="{554D7B39-9D03-455C-B870-807C7E1E7C5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E3D31E7-4520-4661-BA32-69084308A16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561D5A7-134C-45F0-A17B-D989DB97C7A2}">
      <dgm:prSet/>
      <dgm:spPr/>
      <dgm:t>
        <a:bodyPr/>
        <a:lstStyle/>
        <a:p>
          <a:pPr rtl="0"/>
          <a:r>
            <a:rPr lang="en-IE" dirty="0" smtClean="0"/>
            <a:t>Education programme tailored to individual needs</a:t>
          </a:r>
          <a:endParaRPr lang="en-IE" dirty="0"/>
        </a:p>
      </dgm:t>
    </dgm:pt>
    <dgm:pt modelId="{CF3C5D6D-1EE5-4E10-831A-7EC3C205172D}" type="parTrans" cxnId="{94E7F99C-5DD5-4BD5-872A-EC5B8B47BB8A}">
      <dgm:prSet/>
      <dgm:spPr/>
      <dgm:t>
        <a:bodyPr/>
        <a:lstStyle/>
        <a:p>
          <a:endParaRPr lang="en-IE"/>
        </a:p>
      </dgm:t>
    </dgm:pt>
    <dgm:pt modelId="{AF579D93-86BF-4185-A581-604A22284F0E}" type="sibTrans" cxnId="{94E7F99C-5DD5-4BD5-872A-EC5B8B47BB8A}">
      <dgm:prSet/>
      <dgm:spPr/>
      <dgm:t>
        <a:bodyPr/>
        <a:lstStyle/>
        <a:p>
          <a:endParaRPr lang="en-IE"/>
        </a:p>
      </dgm:t>
    </dgm:pt>
    <dgm:pt modelId="{85371E90-3377-4514-A600-B7AFF26ADF7B}">
      <dgm:prSet/>
      <dgm:spPr/>
      <dgm:t>
        <a:bodyPr/>
        <a:lstStyle/>
        <a:p>
          <a:pPr rtl="0"/>
          <a:r>
            <a:rPr lang="en-IE" smtClean="0"/>
            <a:t>Patient at any time if not improving can be admitted</a:t>
          </a:r>
          <a:endParaRPr lang="en-IE"/>
        </a:p>
      </dgm:t>
    </dgm:pt>
    <dgm:pt modelId="{C96C12F7-7359-462B-A87E-EE8E859A3C63}" type="parTrans" cxnId="{08F4FB36-E9AE-4B5E-A043-00B6B44FA6B4}">
      <dgm:prSet/>
      <dgm:spPr/>
      <dgm:t>
        <a:bodyPr/>
        <a:lstStyle/>
        <a:p>
          <a:endParaRPr lang="en-IE"/>
        </a:p>
      </dgm:t>
    </dgm:pt>
    <dgm:pt modelId="{95F2C901-8375-4814-B870-2F81C303738E}" type="sibTrans" cxnId="{08F4FB36-E9AE-4B5E-A043-00B6B44FA6B4}">
      <dgm:prSet/>
      <dgm:spPr/>
      <dgm:t>
        <a:bodyPr/>
        <a:lstStyle/>
        <a:p>
          <a:endParaRPr lang="en-IE"/>
        </a:p>
      </dgm:t>
    </dgm:pt>
    <dgm:pt modelId="{01B45B95-8281-4FF9-9838-65DF642E315D}">
      <dgm:prSet/>
      <dgm:spPr/>
      <dgm:t>
        <a:bodyPr/>
        <a:lstStyle/>
        <a:p>
          <a:pPr rtl="0"/>
          <a:r>
            <a:rPr lang="en-IE" dirty="0" smtClean="0"/>
            <a:t>Adequate support from Cystic fibrosis clinical nurse</a:t>
          </a:r>
          <a:endParaRPr lang="en-IE" dirty="0"/>
        </a:p>
      </dgm:t>
    </dgm:pt>
    <dgm:pt modelId="{F1BAE8D2-2F23-4CAF-8D84-7F8D295CBC2A}" type="parTrans" cxnId="{0A81A12D-ED33-4C7E-85E8-5A96E702B990}">
      <dgm:prSet/>
      <dgm:spPr/>
      <dgm:t>
        <a:bodyPr/>
        <a:lstStyle/>
        <a:p>
          <a:endParaRPr lang="en-IE"/>
        </a:p>
      </dgm:t>
    </dgm:pt>
    <dgm:pt modelId="{614E555D-5866-44A2-850F-34D8AC9CB994}" type="sibTrans" cxnId="{0A81A12D-ED33-4C7E-85E8-5A96E702B990}">
      <dgm:prSet/>
      <dgm:spPr/>
      <dgm:t>
        <a:bodyPr/>
        <a:lstStyle/>
        <a:p>
          <a:endParaRPr lang="en-IE"/>
        </a:p>
      </dgm:t>
    </dgm:pt>
    <dgm:pt modelId="{A3193FC1-55A8-4832-9ADF-AE36A16384E0}">
      <dgm:prSet/>
      <dgm:spPr/>
      <dgm:t>
        <a:bodyPr/>
        <a:lstStyle/>
        <a:p>
          <a:pPr rtl="0"/>
          <a:r>
            <a:rPr lang="en-IE" smtClean="0"/>
            <a:t>Home visits or hospital to access condition</a:t>
          </a:r>
          <a:endParaRPr lang="en-IE"/>
        </a:p>
      </dgm:t>
    </dgm:pt>
    <dgm:pt modelId="{F091C70F-5C33-48B5-B3FB-9F088B6A9833}" type="parTrans" cxnId="{4538473A-5E95-4FFE-8000-1A431F7BFA28}">
      <dgm:prSet/>
      <dgm:spPr/>
      <dgm:t>
        <a:bodyPr/>
        <a:lstStyle/>
        <a:p>
          <a:endParaRPr lang="en-IE"/>
        </a:p>
      </dgm:t>
    </dgm:pt>
    <dgm:pt modelId="{15C2E29E-4711-41EE-9371-86F77F55423A}" type="sibTrans" cxnId="{4538473A-5E95-4FFE-8000-1A431F7BFA28}">
      <dgm:prSet/>
      <dgm:spPr/>
      <dgm:t>
        <a:bodyPr/>
        <a:lstStyle/>
        <a:p>
          <a:endParaRPr lang="en-IE"/>
        </a:p>
      </dgm:t>
    </dgm:pt>
    <dgm:pt modelId="{2A6F1E0D-5318-4E33-BE5B-8520765C37AA}">
      <dgm:prSet/>
      <dgm:spPr/>
      <dgm:t>
        <a:bodyPr/>
        <a:lstStyle/>
        <a:p>
          <a:pPr rtl="0"/>
          <a:r>
            <a:rPr lang="en-IE" dirty="0" smtClean="0"/>
            <a:t>In an emergency situation be able to contact relevant people</a:t>
          </a:r>
          <a:endParaRPr lang="en-IE" dirty="0"/>
        </a:p>
      </dgm:t>
    </dgm:pt>
    <dgm:pt modelId="{C9D15A98-B385-4A07-8A25-861856E4CC56}" type="parTrans" cxnId="{38C5322C-9029-4A50-B5BE-D5E509F131A8}">
      <dgm:prSet/>
      <dgm:spPr/>
      <dgm:t>
        <a:bodyPr/>
        <a:lstStyle/>
        <a:p>
          <a:endParaRPr lang="en-IE"/>
        </a:p>
      </dgm:t>
    </dgm:pt>
    <dgm:pt modelId="{69D014BF-2994-496B-A178-BD78CC32B180}" type="sibTrans" cxnId="{38C5322C-9029-4A50-B5BE-D5E509F131A8}">
      <dgm:prSet/>
      <dgm:spPr/>
      <dgm:t>
        <a:bodyPr/>
        <a:lstStyle/>
        <a:p>
          <a:endParaRPr lang="en-IE"/>
        </a:p>
      </dgm:t>
    </dgm:pt>
    <dgm:pt modelId="{E2876329-E9A6-4B49-873D-FAD44CA4052E}">
      <dgm:prSet/>
      <dgm:spPr/>
      <dgm:t>
        <a:bodyPr/>
        <a:lstStyle/>
        <a:p>
          <a:pPr rtl="0"/>
          <a:r>
            <a:rPr lang="en-IE" dirty="0" smtClean="0"/>
            <a:t>Physiotherapy visit</a:t>
          </a:r>
          <a:endParaRPr lang="en-IE" dirty="0"/>
        </a:p>
      </dgm:t>
    </dgm:pt>
    <dgm:pt modelId="{EB4FE54D-76A2-41DE-BE25-7D9408630EA7}" type="parTrans" cxnId="{4E7F1733-A541-40DD-9D0D-C29FA96C0095}">
      <dgm:prSet/>
      <dgm:spPr/>
      <dgm:t>
        <a:bodyPr/>
        <a:lstStyle/>
        <a:p>
          <a:endParaRPr lang="en-IE"/>
        </a:p>
      </dgm:t>
    </dgm:pt>
    <dgm:pt modelId="{EBC4A530-657B-41C5-A583-233FFFD809D5}" type="sibTrans" cxnId="{4E7F1733-A541-40DD-9D0D-C29FA96C0095}">
      <dgm:prSet/>
      <dgm:spPr/>
      <dgm:t>
        <a:bodyPr/>
        <a:lstStyle/>
        <a:p>
          <a:endParaRPr lang="en-IE"/>
        </a:p>
      </dgm:t>
    </dgm:pt>
    <dgm:pt modelId="{09BBEAD1-D004-429C-A2BA-743F5D18172E}" type="pres">
      <dgm:prSet presAssocID="{1E3D31E7-4520-4661-BA32-69084308A16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DD06E8CF-927C-4AAD-8C03-5B38C6DE93D7}" type="pres">
      <dgm:prSet presAssocID="{9561D5A7-134C-45F0-A17B-D989DB97C7A2}" presName="thickLine" presStyleLbl="alignNode1" presStyleIdx="0" presStyleCnt="6"/>
      <dgm:spPr/>
    </dgm:pt>
    <dgm:pt modelId="{C15048C1-C1F5-4437-B84B-683FD13DB148}" type="pres">
      <dgm:prSet presAssocID="{9561D5A7-134C-45F0-A17B-D989DB97C7A2}" presName="horz1" presStyleCnt="0"/>
      <dgm:spPr/>
    </dgm:pt>
    <dgm:pt modelId="{EEEE45F5-00F1-41A2-BA23-0C3C53FE1CE8}" type="pres">
      <dgm:prSet presAssocID="{9561D5A7-134C-45F0-A17B-D989DB97C7A2}" presName="tx1" presStyleLbl="revTx" presStyleIdx="0" presStyleCnt="6"/>
      <dgm:spPr/>
      <dgm:t>
        <a:bodyPr/>
        <a:lstStyle/>
        <a:p>
          <a:endParaRPr lang="en-IE"/>
        </a:p>
      </dgm:t>
    </dgm:pt>
    <dgm:pt modelId="{1F3F0952-2421-47A7-932C-6A7352D01EE2}" type="pres">
      <dgm:prSet presAssocID="{9561D5A7-134C-45F0-A17B-D989DB97C7A2}" presName="vert1" presStyleCnt="0"/>
      <dgm:spPr/>
    </dgm:pt>
    <dgm:pt modelId="{AAF08461-B0B8-44CF-9CD9-3B7AE905778B}" type="pres">
      <dgm:prSet presAssocID="{85371E90-3377-4514-A600-B7AFF26ADF7B}" presName="thickLine" presStyleLbl="alignNode1" presStyleIdx="1" presStyleCnt="6"/>
      <dgm:spPr/>
    </dgm:pt>
    <dgm:pt modelId="{A155C967-11FD-4E0B-83DB-C585CB10F6FE}" type="pres">
      <dgm:prSet presAssocID="{85371E90-3377-4514-A600-B7AFF26ADF7B}" presName="horz1" presStyleCnt="0"/>
      <dgm:spPr/>
    </dgm:pt>
    <dgm:pt modelId="{BE5555CC-1C88-44F8-8FDB-48D917A0FB13}" type="pres">
      <dgm:prSet presAssocID="{85371E90-3377-4514-A600-B7AFF26ADF7B}" presName="tx1" presStyleLbl="revTx" presStyleIdx="1" presStyleCnt="6"/>
      <dgm:spPr/>
      <dgm:t>
        <a:bodyPr/>
        <a:lstStyle/>
        <a:p>
          <a:endParaRPr lang="en-IE"/>
        </a:p>
      </dgm:t>
    </dgm:pt>
    <dgm:pt modelId="{646ABAD6-F46D-4161-9160-4CC94F035FC1}" type="pres">
      <dgm:prSet presAssocID="{85371E90-3377-4514-A600-B7AFF26ADF7B}" presName="vert1" presStyleCnt="0"/>
      <dgm:spPr/>
    </dgm:pt>
    <dgm:pt modelId="{A1AA9263-E7C3-4A35-BA29-70890902A094}" type="pres">
      <dgm:prSet presAssocID="{01B45B95-8281-4FF9-9838-65DF642E315D}" presName="thickLine" presStyleLbl="alignNode1" presStyleIdx="2" presStyleCnt="6"/>
      <dgm:spPr/>
    </dgm:pt>
    <dgm:pt modelId="{4F232F69-B78E-4DBF-A0DF-29E44D998493}" type="pres">
      <dgm:prSet presAssocID="{01B45B95-8281-4FF9-9838-65DF642E315D}" presName="horz1" presStyleCnt="0"/>
      <dgm:spPr/>
    </dgm:pt>
    <dgm:pt modelId="{8E7B9CDA-EB14-4965-A68C-6F10C5FAFFC2}" type="pres">
      <dgm:prSet presAssocID="{01B45B95-8281-4FF9-9838-65DF642E315D}" presName="tx1" presStyleLbl="revTx" presStyleIdx="2" presStyleCnt="6"/>
      <dgm:spPr/>
      <dgm:t>
        <a:bodyPr/>
        <a:lstStyle/>
        <a:p>
          <a:endParaRPr lang="en-IE"/>
        </a:p>
      </dgm:t>
    </dgm:pt>
    <dgm:pt modelId="{E43614D3-C492-4363-88D5-751CEE8079AD}" type="pres">
      <dgm:prSet presAssocID="{01B45B95-8281-4FF9-9838-65DF642E315D}" presName="vert1" presStyleCnt="0"/>
      <dgm:spPr/>
    </dgm:pt>
    <dgm:pt modelId="{284EB6A8-88CB-4813-9715-92A93936F63F}" type="pres">
      <dgm:prSet presAssocID="{E2876329-E9A6-4B49-873D-FAD44CA4052E}" presName="thickLine" presStyleLbl="alignNode1" presStyleIdx="3" presStyleCnt="6"/>
      <dgm:spPr/>
    </dgm:pt>
    <dgm:pt modelId="{D2B8318A-0FDE-4593-85D5-E7A1BB962CFF}" type="pres">
      <dgm:prSet presAssocID="{E2876329-E9A6-4B49-873D-FAD44CA4052E}" presName="horz1" presStyleCnt="0"/>
      <dgm:spPr/>
    </dgm:pt>
    <dgm:pt modelId="{7F1776F4-05BF-4BED-95BB-8A9F4E76042D}" type="pres">
      <dgm:prSet presAssocID="{E2876329-E9A6-4B49-873D-FAD44CA4052E}" presName="tx1" presStyleLbl="revTx" presStyleIdx="3" presStyleCnt="6"/>
      <dgm:spPr/>
      <dgm:t>
        <a:bodyPr/>
        <a:lstStyle/>
        <a:p>
          <a:endParaRPr lang="en-IE"/>
        </a:p>
      </dgm:t>
    </dgm:pt>
    <dgm:pt modelId="{74E37A6B-63AA-47FF-9D1D-0D6BD4296BB5}" type="pres">
      <dgm:prSet presAssocID="{E2876329-E9A6-4B49-873D-FAD44CA4052E}" presName="vert1" presStyleCnt="0"/>
      <dgm:spPr/>
    </dgm:pt>
    <dgm:pt modelId="{AD93709F-8002-4ECD-B1D8-BD4040B4E3AA}" type="pres">
      <dgm:prSet presAssocID="{A3193FC1-55A8-4832-9ADF-AE36A16384E0}" presName="thickLine" presStyleLbl="alignNode1" presStyleIdx="4" presStyleCnt="6"/>
      <dgm:spPr/>
    </dgm:pt>
    <dgm:pt modelId="{B20577F0-A454-403F-9A6E-57BABC1D3911}" type="pres">
      <dgm:prSet presAssocID="{A3193FC1-55A8-4832-9ADF-AE36A16384E0}" presName="horz1" presStyleCnt="0"/>
      <dgm:spPr/>
    </dgm:pt>
    <dgm:pt modelId="{AAE8BC52-DE21-4259-8577-3C16003403E5}" type="pres">
      <dgm:prSet presAssocID="{A3193FC1-55A8-4832-9ADF-AE36A16384E0}" presName="tx1" presStyleLbl="revTx" presStyleIdx="4" presStyleCnt="6"/>
      <dgm:spPr/>
      <dgm:t>
        <a:bodyPr/>
        <a:lstStyle/>
        <a:p>
          <a:endParaRPr lang="en-IE"/>
        </a:p>
      </dgm:t>
    </dgm:pt>
    <dgm:pt modelId="{881E5F2E-7ACA-4142-9DB3-CC54C4CBF468}" type="pres">
      <dgm:prSet presAssocID="{A3193FC1-55A8-4832-9ADF-AE36A16384E0}" presName="vert1" presStyleCnt="0"/>
      <dgm:spPr/>
    </dgm:pt>
    <dgm:pt modelId="{BC3894A1-9112-4F1C-95F6-9C4F09A1ABCA}" type="pres">
      <dgm:prSet presAssocID="{2A6F1E0D-5318-4E33-BE5B-8520765C37AA}" presName="thickLine" presStyleLbl="alignNode1" presStyleIdx="5" presStyleCnt="6"/>
      <dgm:spPr/>
    </dgm:pt>
    <dgm:pt modelId="{13F69BB6-2F16-423E-AEAC-D6F329EBFC4D}" type="pres">
      <dgm:prSet presAssocID="{2A6F1E0D-5318-4E33-BE5B-8520765C37AA}" presName="horz1" presStyleCnt="0"/>
      <dgm:spPr/>
    </dgm:pt>
    <dgm:pt modelId="{FF0519DE-1764-4206-911D-953D31C9E22E}" type="pres">
      <dgm:prSet presAssocID="{2A6F1E0D-5318-4E33-BE5B-8520765C37AA}" presName="tx1" presStyleLbl="revTx" presStyleIdx="5" presStyleCnt="6"/>
      <dgm:spPr/>
      <dgm:t>
        <a:bodyPr/>
        <a:lstStyle/>
        <a:p>
          <a:endParaRPr lang="en-IE"/>
        </a:p>
      </dgm:t>
    </dgm:pt>
    <dgm:pt modelId="{D9BEE16F-9F5C-4864-BC50-1E982C01D9AA}" type="pres">
      <dgm:prSet presAssocID="{2A6F1E0D-5318-4E33-BE5B-8520765C37AA}" presName="vert1" presStyleCnt="0"/>
      <dgm:spPr/>
    </dgm:pt>
  </dgm:ptLst>
  <dgm:cxnLst>
    <dgm:cxn modelId="{94E7F99C-5DD5-4BD5-872A-EC5B8B47BB8A}" srcId="{1E3D31E7-4520-4661-BA32-69084308A162}" destId="{9561D5A7-134C-45F0-A17B-D989DB97C7A2}" srcOrd="0" destOrd="0" parTransId="{CF3C5D6D-1EE5-4E10-831A-7EC3C205172D}" sibTransId="{AF579D93-86BF-4185-A581-604A22284F0E}"/>
    <dgm:cxn modelId="{498DE533-C047-46AA-BDF8-51D2EFBF8BA8}" type="presOf" srcId="{E2876329-E9A6-4B49-873D-FAD44CA4052E}" destId="{7F1776F4-05BF-4BED-95BB-8A9F4E76042D}" srcOrd="0" destOrd="0" presId="urn:microsoft.com/office/officeart/2008/layout/LinedList"/>
    <dgm:cxn modelId="{2C0B8ED8-E95F-4236-8979-CC619FC34969}" type="presOf" srcId="{1E3D31E7-4520-4661-BA32-69084308A162}" destId="{09BBEAD1-D004-429C-A2BA-743F5D18172E}" srcOrd="0" destOrd="0" presId="urn:microsoft.com/office/officeart/2008/layout/LinedList"/>
    <dgm:cxn modelId="{4E7F1733-A541-40DD-9D0D-C29FA96C0095}" srcId="{1E3D31E7-4520-4661-BA32-69084308A162}" destId="{E2876329-E9A6-4B49-873D-FAD44CA4052E}" srcOrd="3" destOrd="0" parTransId="{EB4FE54D-76A2-41DE-BE25-7D9408630EA7}" sibTransId="{EBC4A530-657B-41C5-A583-233FFFD809D5}"/>
    <dgm:cxn modelId="{4538473A-5E95-4FFE-8000-1A431F7BFA28}" srcId="{1E3D31E7-4520-4661-BA32-69084308A162}" destId="{A3193FC1-55A8-4832-9ADF-AE36A16384E0}" srcOrd="4" destOrd="0" parTransId="{F091C70F-5C33-48B5-B3FB-9F088B6A9833}" sibTransId="{15C2E29E-4711-41EE-9371-86F77F55423A}"/>
    <dgm:cxn modelId="{38C5322C-9029-4A50-B5BE-D5E509F131A8}" srcId="{1E3D31E7-4520-4661-BA32-69084308A162}" destId="{2A6F1E0D-5318-4E33-BE5B-8520765C37AA}" srcOrd="5" destOrd="0" parTransId="{C9D15A98-B385-4A07-8A25-861856E4CC56}" sibTransId="{69D014BF-2994-496B-A178-BD78CC32B180}"/>
    <dgm:cxn modelId="{68351D68-2385-401A-91E3-19E8D47B4B2D}" type="presOf" srcId="{2A6F1E0D-5318-4E33-BE5B-8520765C37AA}" destId="{FF0519DE-1764-4206-911D-953D31C9E22E}" srcOrd="0" destOrd="0" presId="urn:microsoft.com/office/officeart/2008/layout/LinedList"/>
    <dgm:cxn modelId="{0A81A12D-ED33-4C7E-85E8-5A96E702B990}" srcId="{1E3D31E7-4520-4661-BA32-69084308A162}" destId="{01B45B95-8281-4FF9-9838-65DF642E315D}" srcOrd="2" destOrd="0" parTransId="{F1BAE8D2-2F23-4CAF-8D84-7F8D295CBC2A}" sibTransId="{614E555D-5866-44A2-850F-34D8AC9CB994}"/>
    <dgm:cxn modelId="{624D8076-8E49-4CF7-BD50-AEB6C354B1FA}" type="presOf" srcId="{01B45B95-8281-4FF9-9838-65DF642E315D}" destId="{8E7B9CDA-EB14-4965-A68C-6F10C5FAFFC2}" srcOrd="0" destOrd="0" presId="urn:microsoft.com/office/officeart/2008/layout/LinedList"/>
    <dgm:cxn modelId="{08F4FB36-E9AE-4B5E-A043-00B6B44FA6B4}" srcId="{1E3D31E7-4520-4661-BA32-69084308A162}" destId="{85371E90-3377-4514-A600-B7AFF26ADF7B}" srcOrd="1" destOrd="0" parTransId="{C96C12F7-7359-462B-A87E-EE8E859A3C63}" sibTransId="{95F2C901-8375-4814-B870-2F81C303738E}"/>
    <dgm:cxn modelId="{DC870616-74C1-4E58-9648-CBF32FF6428E}" type="presOf" srcId="{A3193FC1-55A8-4832-9ADF-AE36A16384E0}" destId="{AAE8BC52-DE21-4259-8577-3C16003403E5}" srcOrd="0" destOrd="0" presId="urn:microsoft.com/office/officeart/2008/layout/LinedList"/>
    <dgm:cxn modelId="{3FB0D5B4-6670-420D-B619-A0572D5CC9B5}" type="presOf" srcId="{9561D5A7-134C-45F0-A17B-D989DB97C7A2}" destId="{EEEE45F5-00F1-41A2-BA23-0C3C53FE1CE8}" srcOrd="0" destOrd="0" presId="urn:microsoft.com/office/officeart/2008/layout/LinedList"/>
    <dgm:cxn modelId="{4E2FFBF8-9D6C-48C8-9594-EFFB67BB36DB}" type="presOf" srcId="{85371E90-3377-4514-A600-B7AFF26ADF7B}" destId="{BE5555CC-1C88-44F8-8FDB-48D917A0FB13}" srcOrd="0" destOrd="0" presId="urn:microsoft.com/office/officeart/2008/layout/LinedList"/>
    <dgm:cxn modelId="{2A988AA7-83B9-4A70-A509-CBCFF7674222}" type="presParOf" srcId="{09BBEAD1-D004-429C-A2BA-743F5D18172E}" destId="{DD06E8CF-927C-4AAD-8C03-5B38C6DE93D7}" srcOrd="0" destOrd="0" presId="urn:microsoft.com/office/officeart/2008/layout/LinedList"/>
    <dgm:cxn modelId="{44168E77-1865-45FD-B788-DC9625A6DB4F}" type="presParOf" srcId="{09BBEAD1-D004-429C-A2BA-743F5D18172E}" destId="{C15048C1-C1F5-4437-B84B-683FD13DB148}" srcOrd="1" destOrd="0" presId="urn:microsoft.com/office/officeart/2008/layout/LinedList"/>
    <dgm:cxn modelId="{320DC30B-39E0-4404-81F4-8BF5E57575ED}" type="presParOf" srcId="{C15048C1-C1F5-4437-B84B-683FD13DB148}" destId="{EEEE45F5-00F1-41A2-BA23-0C3C53FE1CE8}" srcOrd="0" destOrd="0" presId="urn:microsoft.com/office/officeart/2008/layout/LinedList"/>
    <dgm:cxn modelId="{ADFC03BD-0848-45A8-BD2A-735C5F767B3C}" type="presParOf" srcId="{C15048C1-C1F5-4437-B84B-683FD13DB148}" destId="{1F3F0952-2421-47A7-932C-6A7352D01EE2}" srcOrd="1" destOrd="0" presId="urn:microsoft.com/office/officeart/2008/layout/LinedList"/>
    <dgm:cxn modelId="{36B00B4C-6EC7-4E92-A046-3702B0563402}" type="presParOf" srcId="{09BBEAD1-D004-429C-A2BA-743F5D18172E}" destId="{AAF08461-B0B8-44CF-9CD9-3B7AE905778B}" srcOrd="2" destOrd="0" presId="urn:microsoft.com/office/officeart/2008/layout/LinedList"/>
    <dgm:cxn modelId="{78E9A31E-82F5-4BC3-86E1-8EBE67A703A2}" type="presParOf" srcId="{09BBEAD1-D004-429C-A2BA-743F5D18172E}" destId="{A155C967-11FD-4E0B-83DB-C585CB10F6FE}" srcOrd="3" destOrd="0" presId="urn:microsoft.com/office/officeart/2008/layout/LinedList"/>
    <dgm:cxn modelId="{02956593-BA4B-4225-9AE0-640F0271D402}" type="presParOf" srcId="{A155C967-11FD-4E0B-83DB-C585CB10F6FE}" destId="{BE5555CC-1C88-44F8-8FDB-48D917A0FB13}" srcOrd="0" destOrd="0" presId="urn:microsoft.com/office/officeart/2008/layout/LinedList"/>
    <dgm:cxn modelId="{DF094742-DFA8-4C63-9A45-5AF734A710AD}" type="presParOf" srcId="{A155C967-11FD-4E0B-83DB-C585CB10F6FE}" destId="{646ABAD6-F46D-4161-9160-4CC94F035FC1}" srcOrd="1" destOrd="0" presId="urn:microsoft.com/office/officeart/2008/layout/LinedList"/>
    <dgm:cxn modelId="{2CA41942-66D0-45B6-B7B9-AD0BE5B491BC}" type="presParOf" srcId="{09BBEAD1-D004-429C-A2BA-743F5D18172E}" destId="{A1AA9263-E7C3-4A35-BA29-70890902A094}" srcOrd="4" destOrd="0" presId="urn:microsoft.com/office/officeart/2008/layout/LinedList"/>
    <dgm:cxn modelId="{3963B934-A182-4946-BD06-461A62733523}" type="presParOf" srcId="{09BBEAD1-D004-429C-A2BA-743F5D18172E}" destId="{4F232F69-B78E-4DBF-A0DF-29E44D998493}" srcOrd="5" destOrd="0" presId="urn:microsoft.com/office/officeart/2008/layout/LinedList"/>
    <dgm:cxn modelId="{0DC1597F-4CD8-4408-8D2F-79F3F12CA32B}" type="presParOf" srcId="{4F232F69-B78E-4DBF-A0DF-29E44D998493}" destId="{8E7B9CDA-EB14-4965-A68C-6F10C5FAFFC2}" srcOrd="0" destOrd="0" presId="urn:microsoft.com/office/officeart/2008/layout/LinedList"/>
    <dgm:cxn modelId="{CF703121-EE42-437E-908F-F1A3FA0AF5BD}" type="presParOf" srcId="{4F232F69-B78E-4DBF-A0DF-29E44D998493}" destId="{E43614D3-C492-4363-88D5-751CEE8079AD}" srcOrd="1" destOrd="0" presId="urn:microsoft.com/office/officeart/2008/layout/LinedList"/>
    <dgm:cxn modelId="{A7BCFA09-47AE-40FC-B41A-F30358EEDED9}" type="presParOf" srcId="{09BBEAD1-D004-429C-A2BA-743F5D18172E}" destId="{284EB6A8-88CB-4813-9715-92A93936F63F}" srcOrd="6" destOrd="0" presId="urn:microsoft.com/office/officeart/2008/layout/LinedList"/>
    <dgm:cxn modelId="{E951626B-E251-4528-9A09-73FE0ED0C3CA}" type="presParOf" srcId="{09BBEAD1-D004-429C-A2BA-743F5D18172E}" destId="{D2B8318A-0FDE-4593-85D5-E7A1BB962CFF}" srcOrd="7" destOrd="0" presId="urn:microsoft.com/office/officeart/2008/layout/LinedList"/>
    <dgm:cxn modelId="{9AFF0A93-DF5A-4600-B60A-E8D2462F68E0}" type="presParOf" srcId="{D2B8318A-0FDE-4593-85D5-E7A1BB962CFF}" destId="{7F1776F4-05BF-4BED-95BB-8A9F4E76042D}" srcOrd="0" destOrd="0" presId="urn:microsoft.com/office/officeart/2008/layout/LinedList"/>
    <dgm:cxn modelId="{BB72C0D6-9303-484E-B14B-72163EB51B63}" type="presParOf" srcId="{D2B8318A-0FDE-4593-85D5-E7A1BB962CFF}" destId="{74E37A6B-63AA-47FF-9D1D-0D6BD4296BB5}" srcOrd="1" destOrd="0" presId="urn:microsoft.com/office/officeart/2008/layout/LinedList"/>
    <dgm:cxn modelId="{0D58EAED-999F-4708-9F30-FE5E6AC15F8F}" type="presParOf" srcId="{09BBEAD1-D004-429C-A2BA-743F5D18172E}" destId="{AD93709F-8002-4ECD-B1D8-BD4040B4E3AA}" srcOrd="8" destOrd="0" presId="urn:microsoft.com/office/officeart/2008/layout/LinedList"/>
    <dgm:cxn modelId="{40566F30-FA10-4708-A3A8-2D2B8A1FF528}" type="presParOf" srcId="{09BBEAD1-D004-429C-A2BA-743F5D18172E}" destId="{B20577F0-A454-403F-9A6E-57BABC1D3911}" srcOrd="9" destOrd="0" presId="urn:microsoft.com/office/officeart/2008/layout/LinedList"/>
    <dgm:cxn modelId="{BE50B990-B68C-4AF9-A12D-0F4973504356}" type="presParOf" srcId="{B20577F0-A454-403F-9A6E-57BABC1D3911}" destId="{AAE8BC52-DE21-4259-8577-3C16003403E5}" srcOrd="0" destOrd="0" presId="urn:microsoft.com/office/officeart/2008/layout/LinedList"/>
    <dgm:cxn modelId="{8F158E18-0857-417C-BC3A-44D45B3A375F}" type="presParOf" srcId="{B20577F0-A454-403F-9A6E-57BABC1D3911}" destId="{881E5F2E-7ACA-4142-9DB3-CC54C4CBF468}" srcOrd="1" destOrd="0" presId="urn:microsoft.com/office/officeart/2008/layout/LinedList"/>
    <dgm:cxn modelId="{6290171D-E830-42FE-AD63-13EB82DB7C02}" type="presParOf" srcId="{09BBEAD1-D004-429C-A2BA-743F5D18172E}" destId="{BC3894A1-9112-4F1C-95F6-9C4F09A1ABCA}" srcOrd="10" destOrd="0" presId="urn:microsoft.com/office/officeart/2008/layout/LinedList"/>
    <dgm:cxn modelId="{6535CDB5-8DFD-4C78-983F-660ABE144B0D}" type="presParOf" srcId="{09BBEAD1-D004-429C-A2BA-743F5D18172E}" destId="{13F69BB6-2F16-423E-AEAC-D6F329EBFC4D}" srcOrd="11" destOrd="0" presId="urn:microsoft.com/office/officeart/2008/layout/LinedList"/>
    <dgm:cxn modelId="{C24D789F-2F4B-448A-93D4-1B4F8C002388}" type="presParOf" srcId="{13F69BB6-2F16-423E-AEAC-D6F329EBFC4D}" destId="{FF0519DE-1764-4206-911D-953D31C9E22E}" srcOrd="0" destOrd="0" presId="urn:microsoft.com/office/officeart/2008/layout/LinedList"/>
    <dgm:cxn modelId="{F3EA6951-D095-40ED-AB35-CA76CB8930A1}" type="presParOf" srcId="{13F69BB6-2F16-423E-AEAC-D6F329EBFC4D}" destId="{D9BEE16F-9F5C-4864-BC50-1E982C01D9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6D0F74-FF4A-448E-967D-98A6AA42466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03A71DE-47B3-4811-A0DB-6A1868F444DD}">
      <dgm:prSet/>
      <dgm:spPr/>
      <dgm:t>
        <a:bodyPr/>
        <a:lstStyle/>
        <a:p>
          <a:pPr rtl="0"/>
          <a:r>
            <a:rPr lang="en-IE" smtClean="0"/>
            <a:t>Prolonged contact with other people with CF </a:t>
          </a:r>
          <a:endParaRPr lang="en-IE"/>
        </a:p>
      </dgm:t>
    </dgm:pt>
    <dgm:pt modelId="{8A318D42-F4D8-4F76-9063-DC1E5F63F165}" type="parTrans" cxnId="{98FAA3C3-EB1D-4876-AADD-EC05A8F58DA9}">
      <dgm:prSet/>
      <dgm:spPr/>
      <dgm:t>
        <a:bodyPr/>
        <a:lstStyle/>
        <a:p>
          <a:endParaRPr lang="en-IE"/>
        </a:p>
      </dgm:t>
    </dgm:pt>
    <dgm:pt modelId="{6511099B-D26A-4AA9-97B2-1E539FD11210}" type="sibTrans" cxnId="{98FAA3C3-EB1D-4876-AADD-EC05A8F58DA9}">
      <dgm:prSet/>
      <dgm:spPr/>
      <dgm:t>
        <a:bodyPr/>
        <a:lstStyle/>
        <a:p>
          <a:endParaRPr lang="en-IE"/>
        </a:p>
      </dgm:t>
    </dgm:pt>
    <dgm:pt modelId="{847930E4-1AA5-4954-B270-FA7302722839}">
      <dgm:prSet/>
      <dgm:spPr/>
      <dgm:t>
        <a:bodyPr/>
        <a:lstStyle/>
        <a:p>
          <a:pPr rtl="0"/>
          <a:r>
            <a:rPr lang="en-IE" dirty="0" smtClean="0"/>
            <a:t>Avoid being together in enclosed or poorly ventilated places. Such as travelling in a car or coach or in a pub may introduce a higher level of risk</a:t>
          </a:r>
          <a:endParaRPr lang="en-IE" dirty="0"/>
        </a:p>
      </dgm:t>
    </dgm:pt>
    <dgm:pt modelId="{E1E9603F-D54E-4CA2-801C-AA5FDC1C4E04}" type="parTrans" cxnId="{6BDB10DE-CE03-4275-883B-D541F6F83728}">
      <dgm:prSet/>
      <dgm:spPr/>
      <dgm:t>
        <a:bodyPr/>
        <a:lstStyle/>
        <a:p>
          <a:endParaRPr lang="en-IE"/>
        </a:p>
      </dgm:t>
    </dgm:pt>
    <dgm:pt modelId="{36F6911B-D11F-4963-B24A-DA6C9054D607}" type="sibTrans" cxnId="{6BDB10DE-CE03-4275-883B-D541F6F83728}">
      <dgm:prSet/>
      <dgm:spPr/>
      <dgm:t>
        <a:bodyPr/>
        <a:lstStyle/>
        <a:p>
          <a:endParaRPr lang="en-IE"/>
        </a:p>
      </dgm:t>
    </dgm:pt>
    <dgm:pt modelId="{E5E22BD5-6A7F-43B7-8771-CC2BEB32010D}">
      <dgm:prSet/>
      <dgm:spPr/>
      <dgm:t>
        <a:bodyPr/>
        <a:lstStyle/>
        <a:p>
          <a:pPr rtl="0"/>
          <a:r>
            <a:rPr lang="en-IE" smtClean="0"/>
            <a:t>Do not travel to an event with others with CF unless you share a house eg parent brother sister or child or partner who also has cystic fibrosis</a:t>
          </a:r>
          <a:endParaRPr lang="en-IE" dirty="0"/>
        </a:p>
      </dgm:t>
    </dgm:pt>
    <dgm:pt modelId="{65CE7E1A-EC03-4601-A11A-13FB010C6DAF}" type="parTrans" cxnId="{F85A16BC-62B1-4BA5-A88B-4CFBC9615182}">
      <dgm:prSet/>
      <dgm:spPr/>
      <dgm:t>
        <a:bodyPr/>
        <a:lstStyle/>
        <a:p>
          <a:endParaRPr lang="en-IE"/>
        </a:p>
      </dgm:t>
    </dgm:pt>
    <dgm:pt modelId="{A06B04F3-CDE4-41EA-B008-CEF344C8AC95}" type="sibTrans" cxnId="{F85A16BC-62B1-4BA5-A88B-4CFBC9615182}">
      <dgm:prSet/>
      <dgm:spPr/>
      <dgm:t>
        <a:bodyPr/>
        <a:lstStyle/>
        <a:p>
          <a:endParaRPr lang="en-IE"/>
        </a:p>
      </dgm:t>
    </dgm:pt>
    <dgm:pt modelId="{DA3A86B3-C2B2-488C-AA16-A4122121668B}">
      <dgm:prSet/>
      <dgm:spPr/>
      <dgm:t>
        <a:bodyPr/>
        <a:lstStyle/>
        <a:p>
          <a:pPr rtl="0"/>
          <a:r>
            <a:rPr lang="en-IE" dirty="0" smtClean="0"/>
            <a:t>After attending any event and after shaking hands with another individual whether or not they have CF</a:t>
          </a:r>
          <a:endParaRPr lang="en-IE" dirty="0"/>
        </a:p>
      </dgm:t>
    </dgm:pt>
    <dgm:pt modelId="{9E8F43F0-68B7-4D12-80A7-7DD7B5AF9F09}" type="parTrans" cxnId="{1EB5619C-8F8F-408E-9811-235DE9E6754C}">
      <dgm:prSet/>
      <dgm:spPr/>
      <dgm:t>
        <a:bodyPr/>
        <a:lstStyle/>
        <a:p>
          <a:endParaRPr lang="en-IE"/>
        </a:p>
      </dgm:t>
    </dgm:pt>
    <dgm:pt modelId="{EF9C2FF2-F4CB-404D-8CDC-55608B0218CE}" type="sibTrans" cxnId="{1EB5619C-8F8F-408E-9811-235DE9E6754C}">
      <dgm:prSet/>
      <dgm:spPr/>
      <dgm:t>
        <a:bodyPr/>
        <a:lstStyle/>
        <a:p>
          <a:endParaRPr lang="en-IE"/>
        </a:p>
      </dgm:t>
    </dgm:pt>
    <dgm:pt modelId="{8836B928-02CD-45F8-A747-FB619665DC4E}">
      <dgm:prSet/>
      <dgm:spPr/>
      <dgm:t>
        <a:bodyPr/>
        <a:lstStyle/>
        <a:p>
          <a:pPr rtl="0"/>
          <a:r>
            <a:rPr lang="en-IE" dirty="0" smtClean="0"/>
            <a:t>Get vaccinated</a:t>
          </a:r>
          <a:endParaRPr lang="en-IE" dirty="0"/>
        </a:p>
      </dgm:t>
    </dgm:pt>
    <dgm:pt modelId="{8226CDF3-D2B2-48A2-82D3-D4DFC1D2C51B}" type="parTrans" cxnId="{275070E6-A385-44E1-A573-CA4D2E33082F}">
      <dgm:prSet/>
      <dgm:spPr/>
      <dgm:t>
        <a:bodyPr/>
        <a:lstStyle/>
        <a:p>
          <a:endParaRPr lang="en-IE"/>
        </a:p>
      </dgm:t>
    </dgm:pt>
    <dgm:pt modelId="{4F26897F-BF14-4359-9339-C793FB439B40}" type="sibTrans" cxnId="{275070E6-A385-44E1-A573-CA4D2E33082F}">
      <dgm:prSet/>
      <dgm:spPr/>
      <dgm:t>
        <a:bodyPr/>
        <a:lstStyle/>
        <a:p>
          <a:endParaRPr lang="en-IE"/>
        </a:p>
      </dgm:t>
    </dgm:pt>
    <dgm:pt modelId="{62EE5814-8CF5-46A5-AFA3-C16DCC8E5E30}">
      <dgm:prSet/>
      <dgm:spPr/>
      <dgm:t>
        <a:bodyPr/>
        <a:lstStyle/>
        <a:p>
          <a:pPr rtl="0"/>
          <a:r>
            <a:rPr lang="en-IE" dirty="0" smtClean="0"/>
            <a:t>Observe basic hygiene- hand washing before and after meals</a:t>
          </a:r>
          <a:endParaRPr lang="en-IE" dirty="0"/>
        </a:p>
      </dgm:t>
    </dgm:pt>
    <dgm:pt modelId="{F5D51FFA-3AE2-4A4F-8530-EE20CE509830}" type="sibTrans" cxnId="{632AFD38-156C-4F80-AFA0-5DB8C85144ED}">
      <dgm:prSet/>
      <dgm:spPr/>
      <dgm:t>
        <a:bodyPr/>
        <a:lstStyle/>
        <a:p>
          <a:endParaRPr lang="en-IE"/>
        </a:p>
      </dgm:t>
    </dgm:pt>
    <dgm:pt modelId="{A2508A9C-0D6F-406D-AF2E-44B954255842}" type="parTrans" cxnId="{632AFD38-156C-4F80-AFA0-5DB8C85144ED}">
      <dgm:prSet/>
      <dgm:spPr/>
      <dgm:t>
        <a:bodyPr/>
        <a:lstStyle/>
        <a:p>
          <a:endParaRPr lang="en-IE"/>
        </a:p>
      </dgm:t>
    </dgm:pt>
    <dgm:pt modelId="{AE73E074-2D82-48AE-A36F-4BAD4C520044}">
      <dgm:prSet/>
      <dgm:spPr/>
      <dgm:t>
        <a:bodyPr/>
        <a:lstStyle/>
        <a:p>
          <a:pPr rtl="0"/>
          <a:r>
            <a:rPr lang="en-IE" dirty="0" smtClean="0"/>
            <a:t>Wearing a mask</a:t>
          </a:r>
          <a:endParaRPr lang="en-IE" dirty="0"/>
        </a:p>
      </dgm:t>
    </dgm:pt>
    <dgm:pt modelId="{C86CFB66-5D91-49C6-A4BC-90FF0A06F899}" type="parTrans" cxnId="{765B038D-B04C-4319-9A21-789A9DD98046}">
      <dgm:prSet/>
      <dgm:spPr/>
      <dgm:t>
        <a:bodyPr/>
        <a:lstStyle/>
        <a:p>
          <a:endParaRPr lang="en-IE"/>
        </a:p>
      </dgm:t>
    </dgm:pt>
    <dgm:pt modelId="{E9BDF34A-705A-4A5D-8548-F2CE27EB6940}" type="sibTrans" cxnId="{765B038D-B04C-4319-9A21-789A9DD98046}">
      <dgm:prSet/>
      <dgm:spPr/>
      <dgm:t>
        <a:bodyPr/>
        <a:lstStyle/>
        <a:p>
          <a:endParaRPr lang="en-IE"/>
        </a:p>
      </dgm:t>
    </dgm:pt>
    <dgm:pt modelId="{EC66F78D-0817-41F0-A028-EA9C9C1FE5A9}" type="pres">
      <dgm:prSet presAssocID="{6A6D0F74-FF4A-448E-967D-98A6AA4246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F4CFF32-E517-4DE0-9588-11C635CA3B1B}" type="pres">
      <dgm:prSet presAssocID="{6A6D0F74-FF4A-448E-967D-98A6AA424663}" presName="fgShape" presStyleLbl="fgShp" presStyleIdx="0" presStyleCnt="1"/>
      <dgm:spPr/>
    </dgm:pt>
    <dgm:pt modelId="{269622C5-F1B9-40D6-9A92-3FC0DE062988}" type="pres">
      <dgm:prSet presAssocID="{6A6D0F74-FF4A-448E-967D-98A6AA424663}" presName="linComp" presStyleCnt="0"/>
      <dgm:spPr/>
    </dgm:pt>
    <dgm:pt modelId="{E4A36AD8-AF60-4090-9CFA-096AD1823696}" type="pres">
      <dgm:prSet presAssocID="{A03A71DE-47B3-4811-A0DB-6A1868F444DD}" presName="compNode" presStyleCnt="0"/>
      <dgm:spPr/>
    </dgm:pt>
    <dgm:pt modelId="{68932EA0-0876-4185-800F-D29759019453}" type="pres">
      <dgm:prSet presAssocID="{A03A71DE-47B3-4811-A0DB-6A1868F444DD}" presName="bkgdShape" presStyleLbl="node1" presStyleIdx="0" presStyleCnt="7"/>
      <dgm:spPr/>
      <dgm:t>
        <a:bodyPr/>
        <a:lstStyle/>
        <a:p>
          <a:endParaRPr lang="en-IE"/>
        </a:p>
      </dgm:t>
    </dgm:pt>
    <dgm:pt modelId="{6E29E896-646D-42C7-A27E-9CCF3255AB14}" type="pres">
      <dgm:prSet presAssocID="{A03A71DE-47B3-4811-A0DB-6A1868F444DD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4F35774-0411-4FA4-AC4D-1D2D2DD54767}" type="pres">
      <dgm:prSet presAssocID="{A03A71DE-47B3-4811-A0DB-6A1868F444DD}" presName="invisiNode" presStyleLbl="node1" presStyleIdx="0" presStyleCnt="7"/>
      <dgm:spPr/>
    </dgm:pt>
    <dgm:pt modelId="{11E5363C-4E79-4AFB-9A1F-71BBE9169AF2}" type="pres">
      <dgm:prSet presAssocID="{A03A71DE-47B3-4811-A0DB-6A1868F444DD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n-IE"/>
        </a:p>
      </dgm:t>
    </dgm:pt>
    <dgm:pt modelId="{D45349AA-F809-4179-9C2B-A9730DF09D84}" type="pres">
      <dgm:prSet presAssocID="{6511099B-D26A-4AA9-97B2-1E539FD11210}" presName="sibTrans" presStyleLbl="sibTrans2D1" presStyleIdx="0" presStyleCnt="0"/>
      <dgm:spPr/>
      <dgm:t>
        <a:bodyPr/>
        <a:lstStyle/>
        <a:p>
          <a:endParaRPr lang="en-IE"/>
        </a:p>
      </dgm:t>
    </dgm:pt>
    <dgm:pt modelId="{2253C3FC-2AB0-4CDD-AE9E-E3350E7A05F3}" type="pres">
      <dgm:prSet presAssocID="{847930E4-1AA5-4954-B270-FA7302722839}" presName="compNode" presStyleCnt="0"/>
      <dgm:spPr/>
    </dgm:pt>
    <dgm:pt modelId="{55A7C6B4-14B0-4927-B5B7-EA7FEF098A7C}" type="pres">
      <dgm:prSet presAssocID="{847930E4-1AA5-4954-B270-FA7302722839}" presName="bkgdShape" presStyleLbl="node1" presStyleIdx="1" presStyleCnt="7"/>
      <dgm:spPr/>
      <dgm:t>
        <a:bodyPr/>
        <a:lstStyle/>
        <a:p>
          <a:endParaRPr lang="en-IE"/>
        </a:p>
      </dgm:t>
    </dgm:pt>
    <dgm:pt modelId="{8486D33E-DFA5-4CCD-B1BC-1F8D41FF5E2E}" type="pres">
      <dgm:prSet presAssocID="{847930E4-1AA5-4954-B270-FA7302722839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450075B-BA14-4EA1-B729-901740666287}" type="pres">
      <dgm:prSet presAssocID="{847930E4-1AA5-4954-B270-FA7302722839}" presName="invisiNode" presStyleLbl="node1" presStyleIdx="1" presStyleCnt="7"/>
      <dgm:spPr/>
    </dgm:pt>
    <dgm:pt modelId="{349FDE2F-9887-49ED-A571-67D6416BE4A6}" type="pres">
      <dgm:prSet presAssocID="{847930E4-1AA5-4954-B270-FA7302722839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IE"/>
        </a:p>
      </dgm:t>
    </dgm:pt>
    <dgm:pt modelId="{B36C8C61-BC5A-4418-8CD0-D3388EECF31D}" type="pres">
      <dgm:prSet presAssocID="{36F6911B-D11F-4963-B24A-DA6C9054D607}" presName="sibTrans" presStyleLbl="sibTrans2D1" presStyleIdx="0" presStyleCnt="0"/>
      <dgm:spPr/>
      <dgm:t>
        <a:bodyPr/>
        <a:lstStyle/>
        <a:p>
          <a:endParaRPr lang="en-IE"/>
        </a:p>
      </dgm:t>
    </dgm:pt>
    <dgm:pt modelId="{4BADCD22-3354-46F8-9AB3-1194E58099B6}" type="pres">
      <dgm:prSet presAssocID="{E5E22BD5-6A7F-43B7-8771-CC2BEB32010D}" presName="compNode" presStyleCnt="0"/>
      <dgm:spPr/>
    </dgm:pt>
    <dgm:pt modelId="{85E452D3-1487-47B4-B12B-997846E25400}" type="pres">
      <dgm:prSet presAssocID="{E5E22BD5-6A7F-43B7-8771-CC2BEB32010D}" presName="bkgdShape" presStyleLbl="node1" presStyleIdx="2" presStyleCnt="7"/>
      <dgm:spPr/>
      <dgm:t>
        <a:bodyPr/>
        <a:lstStyle/>
        <a:p>
          <a:endParaRPr lang="en-IE"/>
        </a:p>
      </dgm:t>
    </dgm:pt>
    <dgm:pt modelId="{059F2EFB-565A-45CF-A7E3-272CD513FE48}" type="pres">
      <dgm:prSet presAssocID="{E5E22BD5-6A7F-43B7-8771-CC2BEB32010D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B7C1FE3-791D-44DF-AE8F-A9A9B3E595AC}" type="pres">
      <dgm:prSet presAssocID="{E5E22BD5-6A7F-43B7-8771-CC2BEB32010D}" presName="invisiNode" presStyleLbl="node1" presStyleIdx="2" presStyleCnt="7"/>
      <dgm:spPr/>
    </dgm:pt>
    <dgm:pt modelId="{76917220-8129-4D7B-A033-1FC25166B178}" type="pres">
      <dgm:prSet presAssocID="{E5E22BD5-6A7F-43B7-8771-CC2BEB32010D}" presName="imagNode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IE"/>
        </a:p>
      </dgm:t>
    </dgm:pt>
    <dgm:pt modelId="{D24EDC4A-1BEF-41AB-B194-E6FB6FC90C35}" type="pres">
      <dgm:prSet presAssocID="{A06B04F3-CDE4-41EA-B008-CEF344C8AC95}" presName="sibTrans" presStyleLbl="sibTrans2D1" presStyleIdx="0" presStyleCnt="0"/>
      <dgm:spPr/>
      <dgm:t>
        <a:bodyPr/>
        <a:lstStyle/>
        <a:p>
          <a:endParaRPr lang="en-IE"/>
        </a:p>
      </dgm:t>
    </dgm:pt>
    <dgm:pt modelId="{13CC755C-0C65-4D0C-996D-F799DE6BB7A1}" type="pres">
      <dgm:prSet presAssocID="{62EE5814-8CF5-46A5-AFA3-C16DCC8E5E30}" presName="compNode" presStyleCnt="0"/>
      <dgm:spPr/>
    </dgm:pt>
    <dgm:pt modelId="{C06A9E55-AB78-4D68-8C6F-67CCEB1D2074}" type="pres">
      <dgm:prSet presAssocID="{62EE5814-8CF5-46A5-AFA3-C16DCC8E5E30}" presName="bkgdShape" presStyleLbl="node1" presStyleIdx="3" presStyleCnt="7"/>
      <dgm:spPr/>
      <dgm:t>
        <a:bodyPr/>
        <a:lstStyle/>
        <a:p>
          <a:endParaRPr lang="en-IE"/>
        </a:p>
      </dgm:t>
    </dgm:pt>
    <dgm:pt modelId="{0244D759-564E-4F30-8943-AB5E8DA063A9}" type="pres">
      <dgm:prSet presAssocID="{62EE5814-8CF5-46A5-AFA3-C16DCC8E5E30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53FE907-8EBA-4D1D-823A-868F7D1E3894}" type="pres">
      <dgm:prSet presAssocID="{62EE5814-8CF5-46A5-AFA3-C16DCC8E5E30}" presName="invisiNode" presStyleLbl="node1" presStyleIdx="3" presStyleCnt="7"/>
      <dgm:spPr/>
    </dgm:pt>
    <dgm:pt modelId="{23762C99-49E8-4962-8040-2E3300DF1358}" type="pres">
      <dgm:prSet presAssocID="{62EE5814-8CF5-46A5-AFA3-C16DCC8E5E30}" presName="imagNode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IE"/>
        </a:p>
      </dgm:t>
    </dgm:pt>
    <dgm:pt modelId="{A6D0C6F9-7E62-4B0F-8E2C-6F849F1A51D1}" type="pres">
      <dgm:prSet presAssocID="{F5D51FFA-3AE2-4A4F-8530-EE20CE509830}" presName="sibTrans" presStyleLbl="sibTrans2D1" presStyleIdx="0" presStyleCnt="0"/>
      <dgm:spPr/>
      <dgm:t>
        <a:bodyPr/>
        <a:lstStyle/>
        <a:p>
          <a:endParaRPr lang="en-IE"/>
        </a:p>
      </dgm:t>
    </dgm:pt>
    <dgm:pt modelId="{E4F2FDD6-9F17-4C19-BCCD-F92BCA3ED7A2}" type="pres">
      <dgm:prSet presAssocID="{DA3A86B3-C2B2-488C-AA16-A4122121668B}" presName="compNode" presStyleCnt="0"/>
      <dgm:spPr/>
    </dgm:pt>
    <dgm:pt modelId="{936D5211-BEE4-4EBC-9BC2-6CF84C7D1F3D}" type="pres">
      <dgm:prSet presAssocID="{DA3A86B3-C2B2-488C-AA16-A4122121668B}" presName="bkgdShape" presStyleLbl="node1" presStyleIdx="4" presStyleCnt="7"/>
      <dgm:spPr/>
      <dgm:t>
        <a:bodyPr/>
        <a:lstStyle/>
        <a:p>
          <a:endParaRPr lang="en-IE"/>
        </a:p>
      </dgm:t>
    </dgm:pt>
    <dgm:pt modelId="{F2F7F64C-543E-4086-B4C4-49AA9F6FDD8B}" type="pres">
      <dgm:prSet presAssocID="{DA3A86B3-C2B2-488C-AA16-A4122121668B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661C6F0-1261-4311-8C7A-277B2C6A2973}" type="pres">
      <dgm:prSet presAssocID="{DA3A86B3-C2B2-488C-AA16-A4122121668B}" presName="invisiNode" presStyleLbl="node1" presStyleIdx="4" presStyleCnt="7"/>
      <dgm:spPr/>
    </dgm:pt>
    <dgm:pt modelId="{36C60B4C-B416-4136-8877-33F211D9FC40}" type="pres">
      <dgm:prSet presAssocID="{DA3A86B3-C2B2-488C-AA16-A4122121668B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n-IE"/>
        </a:p>
      </dgm:t>
    </dgm:pt>
    <dgm:pt modelId="{84A3DDC0-28E5-44AD-9EE0-8A0167E8278A}" type="pres">
      <dgm:prSet presAssocID="{EF9C2FF2-F4CB-404D-8CDC-55608B0218CE}" presName="sibTrans" presStyleLbl="sibTrans2D1" presStyleIdx="0" presStyleCnt="0"/>
      <dgm:spPr/>
      <dgm:t>
        <a:bodyPr/>
        <a:lstStyle/>
        <a:p>
          <a:endParaRPr lang="en-IE"/>
        </a:p>
      </dgm:t>
    </dgm:pt>
    <dgm:pt modelId="{27830EA8-6BD4-4490-A92F-C4656369F978}" type="pres">
      <dgm:prSet presAssocID="{8836B928-02CD-45F8-A747-FB619665DC4E}" presName="compNode" presStyleCnt="0"/>
      <dgm:spPr/>
    </dgm:pt>
    <dgm:pt modelId="{B02DFD57-6311-4810-910B-C750F871B6A2}" type="pres">
      <dgm:prSet presAssocID="{8836B928-02CD-45F8-A747-FB619665DC4E}" presName="bkgdShape" presStyleLbl="node1" presStyleIdx="5" presStyleCnt="7"/>
      <dgm:spPr/>
      <dgm:t>
        <a:bodyPr/>
        <a:lstStyle/>
        <a:p>
          <a:endParaRPr lang="en-IE"/>
        </a:p>
      </dgm:t>
    </dgm:pt>
    <dgm:pt modelId="{02F2BBED-DDC3-4A31-A740-FCED2D61988B}" type="pres">
      <dgm:prSet presAssocID="{8836B928-02CD-45F8-A747-FB619665DC4E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2EB4891-225E-4485-9160-42DB509DB05E}" type="pres">
      <dgm:prSet presAssocID="{8836B928-02CD-45F8-A747-FB619665DC4E}" presName="invisiNode" presStyleLbl="node1" presStyleIdx="5" presStyleCnt="7"/>
      <dgm:spPr/>
    </dgm:pt>
    <dgm:pt modelId="{C934994F-FA83-4098-96D9-26BFB95AA232}" type="pres">
      <dgm:prSet presAssocID="{8836B928-02CD-45F8-A747-FB619665DC4E}" presName="imagNode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n-IE"/>
        </a:p>
      </dgm:t>
    </dgm:pt>
    <dgm:pt modelId="{2B93EC9E-892E-438F-BFBA-D1111D962DCA}" type="pres">
      <dgm:prSet presAssocID="{4F26897F-BF14-4359-9339-C793FB439B40}" presName="sibTrans" presStyleLbl="sibTrans2D1" presStyleIdx="0" presStyleCnt="0"/>
      <dgm:spPr/>
      <dgm:t>
        <a:bodyPr/>
        <a:lstStyle/>
        <a:p>
          <a:endParaRPr lang="en-IE"/>
        </a:p>
      </dgm:t>
    </dgm:pt>
    <dgm:pt modelId="{AA3CF0FF-C012-4639-873F-DEAA76DD9685}" type="pres">
      <dgm:prSet presAssocID="{AE73E074-2D82-48AE-A36F-4BAD4C520044}" presName="compNode" presStyleCnt="0"/>
      <dgm:spPr/>
    </dgm:pt>
    <dgm:pt modelId="{05F8EB01-8852-4874-B382-92B6471C6545}" type="pres">
      <dgm:prSet presAssocID="{AE73E074-2D82-48AE-A36F-4BAD4C520044}" presName="bkgdShape" presStyleLbl="node1" presStyleIdx="6" presStyleCnt="7"/>
      <dgm:spPr/>
      <dgm:t>
        <a:bodyPr/>
        <a:lstStyle/>
        <a:p>
          <a:endParaRPr lang="en-IE"/>
        </a:p>
      </dgm:t>
    </dgm:pt>
    <dgm:pt modelId="{145F49FD-76AF-4CC6-9FEA-6BD477DEFFFC}" type="pres">
      <dgm:prSet presAssocID="{AE73E074-2D82-48AE-A36F-4BAD4C520044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9EF7DE1-12D4-44CB-BCCF-7321BA2F30CB}" type="pres">
      <dgm:prSet presAssocID="{AE73E074-2D82-48AE-A36F-4BAD4C520044}" presName="invisiNode" presStyleLbl="node1" presStyleIdx="6" presStyleCnt="7"/>
      <dgm:spPr/>
    </dgm:pt>
    <dgm:pt modelId="{300DEF24-7CAD-4B10-8FA8-ADB79A6F58E6}" type="pres">
      <dgm:prSet presAssocID="{AE73E074-2D82-48AE-A36F-4BAD4C520044}" presName="imagNode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IE"/>
        </a:p>
      </dgm:t>
    </dgm:pt>
  </dgm:ptLst>
  <dgm:cxnLst>
    <dgm:cxn modelId="{632AFD38-156C-4F80-AFA0-5DB8C85144ED}" srcId="{6A6D0F74-FF4A-448E-967D-98A6AA424663}" destId="{62EE5814-8CF5-46A5-AFA3-C16DCC8E5E30}" srcOrd="3" destOrd="0" parTransId="{A2508A9C-0D6F-406D-AF2E-44B954255842}" sibTransId="{F5D51FFA-3AE2-4A4F-8530-EE20CE509830}"/>
    <dgm:cxn modelId="{34C7A61B-884C-4B1B-B77C-B02CB43EF267}" type="presOf" srcId="{F5D51FFA-3AE2-4A4F-8530-EE20CE509830}" destId="{A6D0C6F9-7E62-4B0F-8E2C-6F849F1A51D1}" srcOrd="0" destOrd="0" presId="urn:microsoft.com/office/officeart/2005/8/layout/hList7"/>
    <dgm:cxn modelId="{FB377543-0C64-4ABD-9DE8-3BB9C8DF1C7F}" type="presOf" srcId="{6511099B-D26A-4AA9-97B2-1E539FD11210}" destId="{D45349AA-F809-4179-9C2B-A9730DF09D84}" srcOrd="0" destOrd="0" presId="urn:microsoft.com/office/officeart/2005/8/layout/hList7"/>
    <dgm:cxn modelId="{990C71E9-1899-4978-93A5-BAD9C5B09A54}" type="presOf" srcId="{8836B928-02CD-45F8-A747-FB619665DC4E}" destId="{02F2BBED-DDC3-4A31-A740-FCED2D61988B}" srcOrd="1" destOrd="0" presId="urn:microsoft.com/office/officeart/2005/8/layout/hList7"/>
    <dgm:cxn modelId="{DD9B10F2-B4F4-41CD-94AD-19906813CC20}" type="presOf" srcId="{AE73E074-2D82-48AE-A36F-4BAD4C520044}" destId="{05F8EB01-8852-4874-B382-92B6471C6545}" srcOrd="0" destOrd="0" presId="urn:microsoft.com/office/officeart/2005/8/layout/hList7"/>
    <dgm:cxn modelId="{0A43AD1F-B397-432F-AD17-F4156F5453A8}" type="presOf" srcId="{36F6911B-D11F-4963-B24A-DA6C9054D607}" destId="{B36C8C61-BC5A-4418-8CD0-D3388EECF31D}" srcOrd="0" destOrd="0" presId="urn:microsoft.com/office/officeart/2005/8/layout/hList7"/>
    <dgm:cxn modelId="{E9233089-2E6D-4BF2-83D7-39352BE71CB8}" type="presOf" srcId="{62EE5814-8CF5-46A5-AFA3-C16DCC8E5E30}" destId="{0244D759-564E-4F30-8943-AB5E8DA063A9}" srcOrd="1" destOrd="0" presId="urn:microsoft.com/office/officeart/2005/8/layout/hList7"/>
    <dgm:cxn modelId="{147F9301-C69E-4865-9C57-F92DF39C17A2}" type="presOf" srcId="{E5E22BD5-6A7F-43B7-8771-CC2BEB32010D}" destId="{059F2EFB-565A-45CF-A7E3-272CD513FE48}" srcOrd="1" destOrd="0" presId="urn:microsoft.com/office/officeart/2005/8/layout/hList7"/>
    <dgm:cxn modelId="{33DCE28E-2AD3-47D9-8364-2324008820C9}" type="presOf" srcId="{847930E4-1AA5-4954-B270-FA7302722839}" destId="{8486D33E-DFA5-4CCD-B1BC-1F8D41FF5E2E}" srcOrd="1" destOrd="0" presId="urn:microsoft.com/office/officeart/2005/8/layout/hList7"/>
    <dgm:cxn modelId="{977AC0E4-9CD8-4F22-B0C0-4116831F10A9}" type="presOf" srcId="{DA3A86B3-C2B2-488C-AA16-A4122121668B}" destId="{936D5211-BEE4-4EBC-9BC2-6CF84C7D1F3D}" srcOrd="0" destOrd="0" presId="urn:microsoft.com/office/officeart/2005/8/layout/hList7"/>
    <dgm:cxn modelId="{F801D11E-41C5-40A6-A256-FBE8355F5B4F}" type="presOf" srcId="{A06B04F3-CDE4-41EA-B008-CEF344C8AC95}" destId="{D24EDC4A-1BEF-41AB-B194-E6FB6FC90C35}" srcOrd="0" destOrd="0" presId="urn:microsoft.com/office/officeart/2005/8/layout/hList7"/>
    <dgm:cxn modelId="{5FBC66D2-1F5C-492C-A0CA-58088433C690}" type="presOf" srcId="{6A6D0F74-FF4A-448E-967D-98A6AA424663}" destId="{EC66F78D-0817-41F0-A028-EA9C9C1FE5A9}" srcOrd="0" destOrd="0" presId="urn:microsoft.com/office/officeart/2005/8/layout/hList7"/>
    <dgm:cxn modelId="{765B038D-B04C-4319-9A21-789A9DD98046}" srcId="{6A6D0F74-FF4A-448E-967D-98A6AA424663}" destId="{AE73E074-2D82-48AE-A36F-4BAD4C520044}" srcOrd="6" destOrd="0" parTransId="{C86CFB66-5D91-49C6-A4BC-90FF0A06F899}" sibTransId="{E9BDF34A-705A-4A5D-8548-F2CE27EB6940}"/>
    <dgm:cxn modelId="{222309A7-FE79-4132-B0D4-8710EDB97C9D}" type="presOf" srcId="{DA3A86B3-C2B2-488C-AA16-A4122121668B}" destId="{F2F7F64C-543E-4086-B4C4-49AA9F6FDD8B}" srcOrd="1" destOrd="0" presId="urn:microsoft.com/office/officeart/2005/8/layout/hList7"/>
    <dgm:cxn modelId="{275070E6-A385-44E1-A573-CA4D2E33082F}" srcId="{6A6D0F74-FF4A-448E-967D-98A6AA424663}" destId="{8836B928-02CD-45F8-A747-FB619665DC4E}" srcOrd="5" destOrd="0" parTransId="{8226CDF3-D2B2-48A2-82D3-D4DFC1D2C51B}" sibTransId="{4F26897F-BF14-4359-9339-C793FB439B40}"/>
    <dgm:cxn modelId="{DC7345D8-5FEA-4A6E-BA83-6287D987C7FA}" type="presOf" srcId="{A03A71DE-47B3-4811-A0DB-6A1868F444DD}" destId="{6E29E896-646D-42C7-A27E-9CCF3255AB14}" srcOrd="1" destOrd="0" presId="urn:microsoft.com/office/officeart/2005/8/layout/hList7"/>
    <dgm:cxn modelId="{723B23A1-C3C9-4CA7-AF76-6F5048F9747A}" type="presOf" srcId="{A03A71DE-47B3-4811-A0DB-6A1868F444DD}" destId="{68932EA0-0876-4185-800F-D29759019453}" srcOrd="0" destOrd="0" presId="urn:microsoft.com/office/officeart/2005/8/layout/hList7"/>
    <dgm:cxn modelId="{9DCD47C7-E186-4565-B136-0112D1D58816}" type="presOf" srcId="{4F26897F-BF14-4359-9339-C793FB439B40}" destId="{2B93EC9E-892E-438F-BFBA-D1111D962DCA}" srcOrd="0" destOrd="0" presId="urn:microsoft.com/office/officeart/2005/8/layout/hList7"/>
    <dgm:cxn modelId="{CD0639A2-59EF-4C88-80DA-693F2AC8A09A}" type="presOf" srcId="{EF9C2FF2-F4CB-404D-8CDC-55608B0218CE}" destId="{84A3DDC0-28E5-44AD-9EE0-8A0167E8278A}" srcOrd="0" destOrd="0" presId="urn:microsoft.com/office/officeart/2005/8/layout/hList7"/>
    <dgm:cxn modelId="{C4702B9A-93C4-4C2F-9747-9141714E2994}" type="presOf" srcId="{E5E22BD5-6A7F-43B7-8771-CC2BEB32010D}" destId="{85E452D3-1487-47B4-B12B-997846E25400}" srcOrd="0" destOrd="0" presId="urn:microsoft.com/office/officeart/2005/8/layout/hList7"/>
    <dgm:cxn modelId="{98FAA3C3-EB1D-4876-AADD-EC05A8F58DA9}" srcId="{6A6D0F74-FF4A-448E-967D-98A6AA424663}" destId="{A03A71DE-47B3-4811-A0DB-6A1868F444DD}" srcOrd="0" destOrd="0" parTransId="{8A318D42-F4D8-4F76-9063-DC1E5F63F165}" sibTransId="{6511099B-D26A-4AA9-97B2-1E539FD11210}"/>
    <dgm:cxn modelId="{DDE1E4D3-C2C3-446F-AC44-0ADCDB9342A6}" type="presOf" srcId="{62EE5814-8CF5-46A5-AFA3-C16DCC8E5E30}" destId="{C06A9E55-AB78-4D68-8C6F-67CCEB1D2074}" srcOrd="0" destOrd="0" presId="urn:microsoft.com/office/officeart/2005/8/layout/hList7"/>
    <dgm:cxn modelId="{5038295D-A9F8-4E94-98F3-F723921D720A}" type="presOf" srcId="{847930E4-1AA5-4954-B270-FA7302722839}" destId="{55A7C6B4-14B0-4927-B5B7-EA7FEF098A7C}" srcOrd="0" destOrd="0" presId="urn:microsoft.com/office/officeart/2005/8/layout/hList7"/>
    <dgm:cxn modelId="{6BDB10DE-CE03-4275-883B-D541F6F83728}" srcId="{6A6D0F74-FF4A-448E-967D-98A6AA424663}" destId="{847930E4-1AA5-4954-B270-FA7302722839}" srcOrd="1" destOrd="0" parTransId="{E1E9603F-D54E-4CA2-801C-AA5FDC1C4E04}" sibTransId="{36F6911B-D11F-4963-B24A-DA6C9054D607}"/>
    <dgm:cxn modelId="{1EB5619C-8F8F-408E-9811-235DE9E6754C}" srcId="{6A6D0F74-FF4A-448E-967D-98A6AA424663}" destId="{DA3A86B3-C2B2-488C-AA16-A4122121668B}" srcOrd="4" destOrd="0" parTransId="{9E8F43F0-68B7-4D12-80A7-7DD7B5AF9F09}" sibTransId="{EF9C2FF2-F4CB-404D-8CDC-55608B0218CE}"/>
    <dgm:cxn modelId="{B4C1DF4A-3992-4E4C-95B7-B9E17F4000EE}" type="presOf" srcId="{8836B928-02CD-45F8-A747-FB619665DC4E}" destId="{B02DFD57-6311-4810-910B-C750F871B6A2}" srcOrd="0" destOrd="0" presId="urn:microsoft.com/office/officeart/2005/8/layout/hList7"/>
    <dgm:cxn modelId="{BAEE31D0-4BBD-4A4E-A61E-7590F17FFAED}" type="presOf" srcId="{AE73E074-2D82-48AE-A36F-4BAD4C520044}" destId="{145F49FD-76AF-4CC6-9FEA-6BD477DEFFFC}" srcOrd="1" destOrd="0" presId="urn:microsoft.com/office/officeart/2005/8/layout/hList7"/>
    <dgm:cxn modelId="{F85A16BC-62B1-4BA5-A88B-4CFBC9615182}" srcId="{6A6D0F74-FF4A-448E-967D-98A6AA424663}" destId="{E5E22BD5-6A7F-43B7-8771-CC2BEB32010D}" srcOrd="2" destOrd="0" parTransId="{65CE7E1A-EC03-4601-A11A-13FB010C6DAF}" sibTransId="{A06B04F3-CDE4-41EA-B008-CEF344C8AC95}"/>
    <dgm:cxn modelId="{A05889CB-6C12-4C62-8C9A-994F9D6C355A}" type="presParOf" srcId="{EC66F78D-0817-41F0-A028-EA9C9C1FE5A9}" destId="{0F4CFF32-E517-4DE0-9588-11C635CA3B1B}" srcOrd="0" destOrd="0" presId="urn:microsoft.com/office/officeart/2005/8/layout/hList7"/>
    <dgm:cxn modelId="{63DECE43-74FB-4286-BB9E-BDF7BA88D0FB}" type="presParOf" srcId="{EC66F78D-0817-41F0-A028-EA9C9C1FE5A9}" destId="{269622C5-F1B9-40D6-9A92-3FC0DE062988}" srcOrd="1" destOrd="0" presId="urn:microsoft.com/office/officeart/2005/8/layout/hList7"/>
    <dgm:cxn modelId="{7F756BBA-E814-476E-9B7F-7C67D45E7983}" type="presParOf" srcId="{269622C5-F1B9-40D6-9A92-3FC0DE062988}" destId="{E4A36AD8-AF60-4090-9CFA-096AD1823696}" srcOrd="0" destOrd="0" presId="urn:microsoft.com/office/officeart/2005/8/layout/hList7"/>
    <dgm:cxn modelId="{21976B02-01A1-4273-9BBD-5F0C16BC3478}" type="presParOf" srcId="{E4A36AD8-AF60-4090-9CFA-096AD1823696}" destId="{68932EA0-0876-4185-800F-D29759019453}" srcOrd="0" destOrd="0" presId="urn:microsoft.com/office/officeart/2005/8/layout/hList7"/>
    <dgm:cxn modelId="{4C46DE51-057A-493D-897A-2E37A00F0456}" type="presParOf" srcId="{E4A36AD8-AF60-4090-9CFA-096AD1823696}" destId="{6E29E896-646D-42C7-A27E-9CCF3255AB14}" srcOrd="1" destOrd="0" presId="urn:microsoft.com/office/officeart/2005/8/layout/hList7"/>
    <dgm:cxn modelId="{819CEDF4-F04B-4388-BC21-6E7B41E161E3}" type="presParOf" srcId="{E4A36AD8-AF60-4090-9CFA-096AD1823696}" destId="{84F35774-0411-4FA4-AC4D-1D2D2DD54767}" srcOrd="2" destOrd="0" presId="urn:microsoft.com/office/officeart/2005/8/layout/hList7"/>
    <dgm:cxn modelId="{5B58A99B-C0B6-4F0F-8900-4CE321EE11B7}" type="presParOf" srcId="{E4A36AD8-AF60-4090-9CFA-096AD1823696}" destId="{11E5363C-4E79-4AFB-9A1F-71BBE9169AF2}" srcOrd="3" destOrd="0" presId="urn:microsoft.com/office/officeart/2005/8/layout/hList7"/>
    <dgm:cxn modelId="{11435FC7-9599-44C0-AF7D-D82D2E4CF06F}" type="presParOf" srcId="{269622C5-F1B9-40D6-9A92-3FC0DE062988}" destId="{D45349AA-F809-4179-9C2B-A9730DF09D84}" srcOrd="1" destOrd="0" presId="urn:microsoft.com/office/officeart/2005/8/layout/hList7"/>
    <dgm:cxn modelId="{5632B7CC-EBFE-49EC-92D4-6BF4987B1268}" type="presParOf" srcId="{269622C5-F1B9-40D6-9A92-3FC0DE062988}" destId="{2253C3FC-2AB0-4CDD-AE9E-E3350E7A05F3}" srcOrd="2" destOrd="0" presId="urn:microsoft.com/office/officeart/2005/8/layout/hList7"/>
    <dgm:cxn modelId="{DF49BA4A-C472-4D1F-AA06-70AD315D03C4}" type="presParOf" srcId="{2253C3FC-2AB0-4CDD-AE9E-E3350E7A05F3}" destId="{55A7C6B4-14B0-4927-B5B7-EA7FEF098A7C}" srcOrd="0" destOrd="0" presId="urn:microsoft.com/office/officeart/2005/8/layout/hList7"/>
    <dgm:cxn modelId="{10BB75B3-0DB2-4BCD-B6DD-BD6F9C155993}" type="presParOf" srcId="{2253C3FC-2AB0-4CDD-AE9E-E3350E7A05F3}" destId="{8486D33E-DFA5-4CCD-B1BC-1F8D41FF5E2E}" srcOrd="1" destOrd="0" presId="urn:microsoft.com/office/officeart/2005/8/layout/hList7"/>
    <dgm:cxn modelId="{5B04C447-4EAF-4E96-9917-986E52171C83}" type="presParOf" srcId="{2253C3FC-2AB0-4CDD-AE9E-E3350E7A05F3}" destId="{4450075B-BA14-4EA1-B729-901740666287}" srcOrd="2" destOrd="0" presId="urn:microsoft.com/office/officeart/2005/8/layout/hList7"/>
    <dgm:cxn modelId="{1B2FC520-CB37-463A-8FC1-99F8AD5A9E62}" type="presParOf" srcId="{2253C3FC-2AB0-4CDD-AE9E-E3350E7A05F3}" destId="{349FDE2F-9887-49ED-A571-67D6416BE4A6}" srcOrd="3" destOrd="0" presId="urn:microsoft.com/office/officeart/2005/8/layout/hList7"/>
    <dgm:cxn modelId="{3A3000CC-141D-4892-9995-FE11A150E957}" type="presParOf" srcId="{269622C5-F1B9-40D6-9A92-3FC0DE062988}" destId="{B36C8C61-BC5A-4418-8CD0-D3388EECF31D}" srcOrd="3" destOrd="0" presId="urn:microsoft.com/office/officeart/2005/8/layout/hList7"/>
    <dgm:cxn modelId="{77C0EAFA-2D59-4C66-9ABD-9677B51D19AD}" type="presParOf" srcId="{269622C5-F1B9-40D6-9A92-3FC0DE062988}" destId="{4BADCD22-3354-46F8-9AB3-1194E58099B6}" srcOrd="4" destOrd="0" presId="urn:microsoft.com/office/officeart/2005/8/layout/hList7"/>
    <dgm:cxn modelId="{E20769EF-82F3-47C2-A47E-6243E8D61467}" type="presParOf" srcId="{4BADCD22-3354-46F8-9AB3-1194E58099B6}" destId="{85E452D3-1487-47B4-B12B-997846E25400}" srcOrd="0" destOrd="0" presId="urn:microsoft.com/office/officeart/2005/8/layout/hList7"/>
    <dgm:cxn modelId="{E679678C-19D2-442A-BCBF-A2A098990C07}" type="presParOf" srcId="{4BADCD22-3354-46F8-9AB3-1194E58099B6}" destId="{059F2EFB-565A-45CF-A7E3-272CD513FE48}" srcOrd="1" destOrd="0" presId="urn:microsoft.com/office/officeart/2005/8/layout/hList7"/>
    <dgm:cxn modelId="{8883FA2E-F54F-4F7E-9E74-E4634228ED93}" type="presParOf" srcId="{4BADCD22-3354-46F8-9AB3-1194E58099B6}" destId="{FB7C1FE3-791D-44DF-AE8F-A9A9B3E595AC}" srcOrd="2" destOrd="0" presId="urn:microsoft.com/office/officeart/2005/8/layout/hList7"/>
    <dgm:cxn modelId="{593880DE-9B74-4783-B8A9-4E841AD83C51}" type="presParOf" srcId="{4BADCD22-3354-46F8-9AB3-1194E58099B6}" destId="{76917220-8129-4D7B-A033-1FC25166B178}" srcOrd="3" destOrd="0" presId="urn:microsoft.com/office/officeart/2005/8/layout/hList7"/>
    <dgm:cxn modelId="{630FD065-D9C6-4DC0-8092-318DCC1F9941}" type="presParOf" srcId="{269622C5-F1B9-40D6-9A92-3FC0DE062988}" destId="{D24EDC4A-1BEF-41AB-B194-E6FB6FC90C35}" srcOrd="5" destOrd="0" presId="urn:microsoft.com/office/officeart/2005/8/layout/hList7"/>
    <dgm:cxn modelId="{305F48D7-1555-4E76-8245-658850D6F919}" type="presParOf" srcId="{269622C5-F1B9-40D6-9A92-3FC0DE062988}" destId="{13CC755C-0C65-4D0C-996D-F799DE6BB7A1}" srcOrd="6" destOrd="0" presId="urn:microsoft.com/office/officeart/2005/8/layout/hList7"/>
    <dgm:cxn modelId="{4D595E34-A4DD-421C-AA55-42CA3E5A301F}" type="presParOf" srcId="{13CC755C-0C65-4D0C-996D-F799DE6BB7A1}" destId="{C06A9E55-AB78-4D68-8C6F-67CCEB1D2074}" srcOrd="0" destOrd="0" presId="urn:microsoft.com/office/officeart/2005/8/layout/hList7"/>
    <dgm:cxn modelId="{C6A4122E-FE02-4721-91CA-8F095DA011C5}" type="presParOf" srcId="{13CC755C-0C65-4D0C-996D-F799DE6BB7A1}" destId="{0244D759-564E-4F30-8943-AB5E8DA063A9}" srcOrd="1" destOrd="0" presId="urn:microsoft.com/office/officeart/2005/8/layout/hList7"/>
    <dgm:cxn modelId="{614D093B-CA21-47C3-8E2D-BF33EEDCC348}" type="presParOf" srcId="{13CC755C-0C65-4D0C-996D-F799DE6BB7A1}" destId="{453FE907-8EBA-4D1D-823A-868F7D1E3894}" srcOrd="2" destOrd="0" presId="urn:microsoft.com/office/officeart/2005/8/layout/hList7"/>
    <dgm:cxn modelId="{BBE4A346-8E5C-4304-9FFA-F4B559BCFA62}" type="presParOf" srcId="{13CC755C-0C65-4D0C-996D-F799DE6BB7A1}" destId="{23762C99-49E8-4962-8040-2E3300DF1358}" srcOrd="3" destOrd="0" presId="urn:microsoft.com/office/officeart/2005/8/layout/hList7"/>
    <dgm:cxn modelId="{592C4126-8CB0-4820-B787-C7E7013A6987}" type="presParOf" srcId="{269622C5-F1B9-40D6-9A92-3FC0DE062988}" destId="{A6D0C6F9-7E62-4B0F-8E2C-6F849F1A51D1}" srcOrd="7" destOrd="0" presId="urn:microsoft.com/office/officeart/2005/8/layout/hList7"/>
    <dgm:cxn modelId="{8631F2F5-ECD5-4FD8-B04A-C562019D837B}" type="presParOf" srcId="{269622C5-F1B9-40D6-9A92-3FC0DE062988}" destId="{E4F2FDD6-9F17-4C19-BCCD-F92BCA3ED7A2}" srcOrd="8" destOrd="0" presId="urn:microsoft.com/office/officeart/2005/8/layout/hList7"/>
    <dgm:cxn modelId="{66E0E7B8-ED1C-4A43-B825-3A1A2DC711A7}" type="presParOf" srcId="{E4F2FDD6-9F17-4C19-BCCD-F92BCA3ED7A2}" destId="{936D5211-BEE4-4EBC-9BC2-6CF84C7D1F3D}" srcOrd="0" destOrd="0" presId="urn:microsoft.com/office/officeart/2005/8/layout/hList7"/>
    <dgm:cxn modelId="{103E43A5-0F19-49D0-AE7B-5037C147B2D1}" type="presParOf" srcId="{E4F2FDD6-9F17-4C19-BCCD-F92BCA3ED7A2}" destId="{F2F7F64C-543E-4086-B4C4-49AA9F6FDD8B}" srcOrd="1" destOrd="0" presId="urn:microsoft.com/office/officeart/2005/8/layout/hList7"/>
    <dgm:cxn modelId="{62719BA8-218D-45A8-9118-9A8A76131F5B}" type="presParOf" srcId="{E4F2FDD6-9F17-4C19-BCCD-F92BCA3ED7A2}" destId="{9661C6F0-1261-4311-8C7A-277B2C6A2973}" srcOrd="2" destOrd="0" presId="urn:microsoft.com/office/officeart/2005/8/layout/hList7"/>
    <dgm:cxn modelId="{336893A4-2C60-4693-8D37-2E4B00F0EC40}" type="presParOf" srcId="{E4F2FDD6-9F17-4C19-BCCD-F92BCA3ED7A2}" destId="{36C60B4C-B416-4136-8877-33F211D9FC40}" srcOrd="3" destOrd="0" presId="urn:microsoft.com/office/officeart/2005/8/layout/hList7"/>
    <dgm:cxn modelId="{E2004288-2247-43AB-9887-E9166FED4663}" type="presParOf" srcId="{269622C5-F1B9-40D6-9A92-3FC0DE062988}" destId="{84A3DDC0-28E5-44AD-9EE0-8A0167E8278A}" srcOrd="9" destOrd="0" presId="urn:microsoft.com/office/officeart/2005/8/layout/hList7"/>
    <dgm:cxn modelId="{9C4A89D4-8006-4993-8B7F-286416F4570E}" type="presParOf" srcId="{269622C5-F1B9-40D6-9A92-3FC0DE062988}" destId="{27830EA8-6BD4-4490-A92F-C4656369F978}" srcOrd="10" destOrd="0" presId="urn:microsoft.com/office/officeart/2005/8/layout/hList7"/>
    <dgm:cxn modelId="{A1345CB6-CA13-4CE8-9920-AAFF89E2EAC9}" type="presParOf" srcId="{27830EA8-6BD4-4490-A92F-C4656369F978}" destId="{B02DFD57-6311-4810-910B-C750F871B6A2}" srcOrd="0" destOrd="0" presId="urn:microsoft.com/office/officeart/2005/8/layout/hList7"/>
    <dgm:cxn modelId="{7CC294DE-F2C2-46E1-A815-6AEA9471D4C2}" type="presParOf" srcId="{27830EA8-6BD4-4490-A92F-C4656369F978}" destId="{02F2BBED-DDC3-4A31-A740-FCED2D61988B}" srcOrd="1" destOrd="0" presId="urn:microsoft.com/office/officeart/2005/8/layout/hList7"/>
    <dgm:cxn modelId="{B93460BA-06DA-4295-9870-082890EC6472}" type="presParOf" srcId="{27830EA8-6BD4-4490-A92F-C4656369F978}" destId="{F2EB4891-225E-4485-9160-42DB509DB05E}" srcOrd="2" destOrd="0" presId="urn:microsoft.com/office/officeart/2005/8/layout/hList7"/>
    <dgm:cxn modelId="{75376E06-7D11-4791-B53E-C1C53F8F3C23}" type="presParOf" srcId="{27830EA8-6BD4-4490-A92F-C4656369F978}" destId="{C934994F-FA83-4098-96D9-26BFB95AA232}" srcOrd="3" destOrd="0" presId="urn:microsoft.com/office/officeart/2005/8/layout/hList7"/>
    <dgm:cxn modelId="{DECE8B78-0822-4152-80FA-3601B78E630F}" type="presParOf" srcId="{269622C5-F1B9-40D6-9A92-3FC0DE062988}" destId="{2B93EC9E-892E-438F-BFBA-D1111D962DCA}" srcOrd="11" destOrd="0" presId="urn:microsoft.com/office/officeart/2005/8/layout/hList7"/>
    <dgm:cxn modelId="{C8D2D2B1-3423-4E3E-8861-936D62FDB8E9}" type="presParOf" srcId="{269622C5-F1B9-40D6-9A92-3FC0DE062988}" destId="{AA3CF0FF-C012-4639-873F-DEAA76DD9685}" srcOrd="12" destOrd="0" presId="urn:microsoft.com/office/officeart/2005/8/layout/hList7"/>
    <dgm:cxn modelId="{9503D2D5-15FF-4F3E-A01A-6C74415242DB}" type="presParOf" srcId="{AA3CF0FF-C012-4639-873F-DEAA76DD9685}" destId="{05F8EB01-8852-4874-B382-92B6471C6545}" srcOrd="0" destOrd="0" presId="urn:microsoft.com/office/officeart/2005/8/layout/hList7"/>
    <dgm:cxn modelId="{C128B384-1176-4329-97E2-880632B1F2BC}" type="presParOf" srcId="{AA3CF0FF-C012-4639-873F-DEAA76DD9685}" destId="{145F49FD-76AF-4CC6-9FEA-6BD477DEFFFC}" srcOrd="1" destOrd="0" presId="urn:microsoft.com/office/officeart/2005/8/layout/hList7"/>
    <dgm:cxn modelId="{3E78404D-9512-442D-9E34-B1952AD4357C}" type="presParOf" srcId="{AA3CF0FF-C012-4639-873F-DEAA76DD9685}" destId="{D9EF7DE1-12D4-44CB-BCCF-7321BA2F30CB}" srcOrd="2" destOrd="0" presId="urn:microsoft.com/office/officeart/2005/8/layout/hList7"/>
    <dgm:cxn modelId="{E1E39DBD-91B7-4B1A-9AF0-43E93D0C3840}" type="presParOf" srcId="{AA3CF0FF-C012-4639-873F-DEAA76DD9685}" destId="{300DEF24-7CAD-4B10-8FA8-ADB79A6F58E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B2915B-3D14-4365-9C51-70A215A6E6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D14694F9-B00F-4CEF-80A9-07A728A44EA5}">
      <dgm:prSet/>
      <dgm:spPr/>
      <dgm:t>
        <a:bodyPr/>
        <a:lstStyle/>
        <a:p>
          <a:pPr rtl="0"/>
          <a:r>
            <a:rPr lang="en-IE" smtClean="0"/>
            <a:t>Cross infection is more likely to occur at indoor events</a:t>
          </a:r>
          <a:endParaRPr lang="en-IE"/>
        </a:p>
      </dgm:t>
    </dgm:pt>
    <dgm:pt modelId="{3DE2546E-3C38-4AA2-841F-7CE58CEF917C}" type="parTrans" cxnId="{CCA8A484-CCC3-4400-9B54-C506245DDAC5}">
      <dgm:prSet/>
      <dgm:spPr/>
      <dgm:t>
        <a:bodyPr/>
        <a:lstStyle/>
        <a:p>
          <a:endParaRPr lang="en-IE"/>
        </a:p>
      </dgm:t>
    </dgm:pt>
    <dgm:pt modelId="{14DE824E-3240-416F-B6FA-E7389C6F87BE}" type="sibTrans" cxnId="{CCA8A484-CCC3-4400-9B54-C506245DDAC5}">
      <dgm:prSet/>
      <dgm:spPr/>
      <dgm:t>
        <a:bodyPr/>
        <a:lstStyle/>
        <a:p>
          <a:endParaRPr lang="en-IE"/>
        </a:p>
      </dgm:t>
    </dgm:pt>
    <dgm:pt modelId="{1B0F7D27-6726-4284-905A-83C6A99C8A53}">
      <dgm:prSet/>
      <dgm:spPr/>
      <dgm:t>
        <a:bodyPr/>
        <a:lstStyle/>
        <a:p>
          <a:pPr rtl="0"/>
          <a:r>
            <a:rPr lang="en-IE" smtClean="0"/>
            <a:t>If an event is organised that needs a PWCF to attend policy of CF Ireland and CF thrust –only one person attends</a:t>
          </a:r>
          <a:endParaRPr lang="en-IE"/>
        </a:p>
      </dgm:t>
    </dgm:pt>
    <dgm:pt modelId="{E285365D-85AB-4F02-87FF-22FE99C30414}" type="parTrans" cxnId="{51D0B70A-2AA4-47BB-A06B-57BCC288170E}">
      <dgm:prSet/>
      <dgm:spPr/>
      <dgm:t>
        <a:bodyPr/>
        <a:lstStyle/>
        <a:p>
          <a:endParaRPr lang="en-IE"/>
        </a:p>
      </dgm:t>
    </dgm:pt>
    <dgm:pt modelId="{61DA684D-8E37-43D3-8300-876069605924}" type="sibTrans" cxnId="{51D0B70A-2AA4-47BB-A06B-57BCC288170E}">
      <dgm:prSet/>
      <dgm:spPr/>
      <dgm:t>
        <a:bodyPr/>
        <a:lstStyle/>
        <a:p>
          <a:endParaRPr lang="en-IE"/>
        </a:p>
      </dgm:t>
    </dgm:pt>
    <dgm:pt modelId="{6F8CC561-AA8C-4959-8675-E35740C46115}">
      <dgm:prSet/>
      <dgm:spPr/>
      <dgm:t>
        <a:bodyPr/>
        <a:lstStyle/>
        <a:p>
          <a:pPr rtl="0"/>
          <a:r>
            <a:rPr lang="en-IE" smtClean="0"/>
            <a:t>Some adults continue to meet despite the risk of cross infection–they have to be Cepacia and Mrsa free</a:t>
          </a:r>
          <a:endParaRPr lang="en-IE"/>
        </a:p>
      </dgm:t>
    </dgm:pt>
    <dgm:pt modelId="{FC9528FE-3E22-452C-B040-D43CB67D9712}" type="parTrans" cxnId="{EBF37AFB-918A-48A5-A5DB-CDC6BE71AE73}">
      <dgm:prSet/>
      <dgm:spPr/>
      <dgm:t>
        <a:bodyPr/>
        <a:lstStyle/>
        <a:p>
          <a:endParaRPr lang="en-IE"/>
        </a:p>
      </dgm:t>
    </dgm:pt>
    <dgm:pt modelId="{7B711ADC-B197-4C77-8E84-E40101964019}" type="sibTrans" cxnId="{EBF37AFB-918A-48A5-A5DB-CDC6BE71AE73}">
      <dgm:prSet/>
      <dgm:spPr/>
      <dgm:t>
        <a:bodyPr/>
        <a:lstStyle/>
        <a:p>
          <a:endParaRPr lang="en-IE"/>
        </a:p>
      </dgm:t>
    </dgm:pt>
    <dgm:pt modelId="{545A48D4-7E3E-431B-863A-0072AA86807E}" type="pres">
      <dgm:prSet presAssocID="{B4B2915B-3D14-4365-9C51-70A215A6E6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54750150-A0B5-4708-9B13-794129E5EE02}" type="pres">
      <dgm:prSet presAssocID="{D14694F9-B00F-4CEF-80A9-07A728A44EA5}" presName="thickLine" presStyleLbl="alignNode1" presStyleIdx="0" presStyleCnt="3"/>
      <dgm:spPr/>
    </dgm:pt>
    <dgm:pt modelId="{880D7655-4B43-4177-8334-63EF22E09876}" type="pres">
      <dgm:prSet presAssocID="{D14694F9-B00F-4CEF-80A9-07A728A44EA5}" presName="horz1" presStyleCnt="0"/>
      <dgm:spPr/>
    </dgm:pt>
    <dgm:pt modelId="{506A01D9-168E-4308-A0B3-B345B64F363D}" type="pres">
      <dgm:prSet presAssocID="{D14694F9-B00F-4CEF-80A9-07A728A44EA5}" presName="tx1" presStyleLbl="revTx" presStyleIdx="0" presStyleCnt="3"/>
      <dgm:spPr/>
      <dgm:t>
        <a:bodyPr/>
        <a:lstStyle/>
        <a:p>
          <a:endParaRPr lang="en-IE"/>
        </a:p>
      </dgm:t>
    </dgm:pt>
    <dgm:pt modelId="{6358C295-CA68-4119-AD9C-F28033D30352}" type="pres">
      <dgm:prSet presAssocID="{D14694F9-B00F-4CEF-80A9-07A728A44EA5}" presName="vert1" presStyleCnt="0"/>
      <dgm:spPr/>
    </dgm:pt>
    <dgm:pt modelId="{2C58C596-4E48-4128-BEB7-CD660B1814C3}" type="pres">
      <dgm:prSet presAssocID="{1B0F7D27-6726-4284-905A-83C6A99C8A53}" presName="thickLine" presStyleLbl="alignNode1" presStyleIdx="1" presStyleCnt="3"/>
      <dgm:spPr/>
    </dgm:pt>
    <dgm:pt modelId="{F31F48C5-2D57-4176-B7D5-4A815C525C61}" type="pres">
      <dgm:prSet presAssocID="{1B0F7D27-6726-4284-905A-83C6A99C8A53}" presName="horz1" presStyleCnt="0"/>
      <dgm:spPr/>
    </dgm:pt>
    <dgm:pt modelId="{C37EA0AF-4CAA-4E19-8AA9-DDC3D41EC47F}" type="pres">
      <dgm:prSet presAssocID="{1B0F7D27-6726-4284-905A-83C6A99C8A53}" presName="tx1" presStyleLbl="revTx" presStyleIdx="1" presStyleCnt="3"/>
      <dgm:spPr/>
      <dgm:t>
        <a:bodyPr/>
        <a:lstStyle/>
        <a:p>
          <a:endParaRPr lang="en-IE"/>
        </a:p>
      </dgm:t>
    </dgm:pt>
    <dgm:pt modelId="{05136F07-5E6F-45BD-B546-4DF7C269EDBC}" type="pres">
      <dgm:prSet presAssocID="{1B0F7D27-6726-4284-905A-83C6A99C8A53}" presName="vert1" presStyleCnt="0"/>
      <dgm:spPr/>
    </dgm:pt>
    <dgm:pt modelId="{96A7A22B-CF4F-4EB5-8C9F-C306F676EA70}" type="pres">
      <dgm:prSet presAssocID="{6F8CC561-AA8C-4959-8675-E35740C46115}" presName="thickLine" presStyleLbl="alignNode1" presStyleIdx="2" presStyleCnt="3"/>
      <dgm:spPr/>
    </dgm:pt>
    <dgm:pt modelId="{171ABAFB-32EB-4DF7-904D-A364A48F3A4F}" type="pres">
      <dgm:prSet presAssocID="{6F8CC561-AA8C-4959-8675-E35740C46115}" presName="horz1" presStyleCnt="0"/>
      <dgm:spPr/>
    </dgm:pt>
    <dgm:pt modelId="{9ADD7CFC-6E87-4771-B5C0-827344D7C8C7}" type="pres">
      <dgm:prSet presAssocID="{6F8CC561-AA8C-4959-8675-E35740C46115}" presName="tx1" presStyleLbl="revTx" presStyleIdx="2" presStyleCnt="3"/>
      <dgm:spPr/>
      <dgm:t>
        <a:bodyPr/>
        <a:lstStyle/>
        <a:p>
          <a:endParaRPr lang="en-IE"/>
        </a:p>
      </dgm:t>
    </dgm:pt>
    <dgm:pt modelId="{C6CE4D51-A13B-49BF-90A6-9447D09A976C}" type="pres">
      <dgm:prSet presAssocID="{6F8CC561-AA8C-4959-8675-E35740C46115}" presName="vert1" presStyleCnt="0"/>
      <dgm:spPr/>
    </dgm:pt>
  </dgm:ptLst>
  <dgm:cxnLst>
    <dgm:cxn modelId="{7E661D96-0846-4A76-BE09-A9BCF0026855}" type="presOf" srcId="{B4B2915B-3D14-4365-9C51-70A215A6E6D9}" destId="{545A48D4-7E3E-431B-863A-0072AA86807E}" srcOrd="0" destOrd="0" presId="urn:microsoft.com/office/officeart/2008/layout/LinedList"/>
    <dgm:cxn modelId="{E0B96892-2587-4229-9AFB-4ADA1E17A48C}" type="presOf" srcId="{D14694F9-B00F-4CEF-80A9-07A728A44EA5}" destId="{506A01D9-168E-4308-A0B3-B345B64F363D}" srcOrd="0" destOrd="0" presId="urn:microsoft.com/office/officeart/2008/layout/LinedList"/>
    <dgm:cxn modelId="{EBF37AFB-918A-48A5-A5DB-CDC6BE71AE73}" srcId="{B4B2915B-3D14-4365-9C51-70A215A6E6D9}" destId="{6F8CC561-AA8C-4959-8675-E35740C46115}" srcOrd="2" destOrd="0" parTransId="{FC9528FE-3E22-452C-B040-D43CB67D9712}" sibTransId="{7B711ADC-B197-4C77-8E84-E40101964019}"/>
    <dgm:cxn modelId="{6570DBE2-216E-4CF2-9254-D0459B1C01FE}" type="presOf" srcId="{1B0F7D27-6726-4284-905A-83C6A99C8A53}" destId="{C37EA0AF-4CAA-4E19-8AA9-DDC3D41EC47F}" srcOrd="0" destOrd="0" presId="urn:microsoft.com/office/officeart/2008/layout/LinedList"/>
    <dgm:cxn modelId="{4A9DF944-5233-42A7-A4B1-B3BD50D742A6}" type="presOf" srcId="{6F8CC561-AA8C-4959-8675-E35740C46115}" destId="{9ADD7CFC-6E87-4771-B5C0-827344D7C8C7}" srcOrd="0" destOrd="0" presId="urn:microsoft.com/office/officeart/2008/layout/LinedList"/>
    <dgm:cxn modelId="{CCA8A484-CCC3-4400-9B54-C506245DDAC5}" srcId="{B4B2915B-3D14-4365-9C51-70A215A6E6D9}" destId="{D14694F9-B00F-4CEF-80A9-07A728A44EA5}" srcOrd="0" destOrd="0" parTransId="{3DE2546E-3C38-4AA2-841F-7CE58CEF917C}" sibTransId="{14DE824E-3240-416F-B6FA-E7389C6F87BE}"/>
    <dgm:cxn modelId="{51D0B70A-2AA4-47BB-A06B-57BCC288170E}" srcId="{B4B2915B-3D14-4365-9C51-70A215A6E6D9}" destId="{1B0F7D27-6726-4284-905A-83C6A99C8A53}" srcOrd="1" destOrd="0" parTransId="{E285365D-85AB-4F02-87FF-22FE99C30414}" sibTransId="{61DA684D-8E37-43D3-8300-876069605924}"/>
    <dgm:cxn modelId="{4AA8F0DA-23C4-46D5-A13D-60BBA14D2243}" type="presParOf" srcId="{545A48D4-7E3E-431B-863A-0072AA86807E}" destId="{54750150-A0B5-4708-9B13-794129E5EE02}" srcOrd="0" destOrd="0" presId="urn:microsoft.com/office/officeart/2008/layout/LinedList"/>
    <dgm:cxn modelId="{C5818E8B-07C8-41B0-8A4B-5FD79190C725}" type="presParOf" srcId="{545A48D4-7E3E-431B-863A-0072AA86807E}" destId="{880D7655-4B43-4177-8334-63EF22E09876}" srcOrd="1" destOrd="0" presId="urn:microsoft.com/office/officeart/2008/layout/LinedList"/>
    <dgm:cxn modelId="{D5B43CF2-FF99-43FE-837E-A04D6DD52339}" type="presParOf" srcId="{880D7655-4B43-4177-8334-63EF22E09876}" destId="{506A01D9-168E-4308-A0B3-B345B64F363D}" srcOrd="0" destOrd="0" presId="urn:microsoft.com/office/officeart/2008/layout/LinedList"/>
    <dgm:cxn modelId="{77B67514-E6FF-4CDE-9185-4C365283FD04}" type="presParOf" srcId="{880D7655-4B43-4177-8334-63EF22E09876}" destId="{6358C295-CA68-4119-AD9C-F28033D30352}" srcOrd="1" destOrd="0" presId="urn:microsoft.com/office/officeart/2008/layout/LinedList"/>
    <dgm:cxn modelId="{329EDEFF-C14F-4ECB-A77C-9CE3E3A7A152}" type="presParOf" srcId="{545A48D4-7E3E-431B-863A-0072AA86807E}" destId="{2C58C596-4E48-4128-BEB7-CD660B1814C3}" srcOrd="2" destOrd="0" presId="urn:microsoft.com/office/officeart/2008/layout/LinedList"/>
    <dgm:cxn modelId="{EBD4F791-5498-4791-91BC-C8E7F2AA69DA}" type="presParOf" srcId="{545A48D4-7E3E-431B-863A-0072AA86807E}" destId="{F31F48C5-2D57-4176-B7D5-4A815C525C61}" srcOrd="3" destOrd="0" presId="urn:microsoft.com/office/officeart/2008/layout/LinedList"/>
    <dgm:cxn modelId="{D644FA64-6766-471B-A52C-55E50003CCDA}" type="presParOf" srcId="{F31F48C5-2D57-4176-B7D5-4A815C525C61}" destId="{C37EA0AF-4CAA-4E19-8AA9-DDC3D41EC47F}" srcOrd="0" destOrd="0" presId="urn:microsoft.com/office/officeart/2008/layout/LinedList"/>
    <dgm:cxn modelId="{7004E86E-3E96-40D8-B63D-77F292638694}" type="presParOf" srcId="{F31F48C5-2D57-4176-B7D5-4A815C525C61}" destId="{05136F07-5E6F-45BD-B546-4DF7C269EDBC}" srcOrd="1" destOrd="0" presId="urn:microsoft.com/office/officeart/2008/layout/LinedList"/>
    <dgm:cxn modelId="{157D738B-AFC5-4927-8B77-C324D5FD3D7E}" type="presParOf" srcId="{545A48D4-7E3E-431B-863A-0072AA86807E}" destId="{96A7A22B-CF4F-4EB5-8C9F-C306F676EA70}" srcOrd="4" destOrd="0" presId="urn:microsoft.com/office/officeart/2008/layout/LinedList"/>
    <dgm:cxn modelId="{0C0D0851-FD81-4502-BB8C-BF47CD6CC16D}" type="presParOf" srcId="{545A48D4-7E3E-431B-863A-0072AA86807E}" destId="{171ABAFB-32EB-4DF7-904D-A364A48F3A4F}" srcOrd="5" destOrd="0" presId="urn:microsoft.com/office/officeart/2008/layout/LinedList"/>
    <dgm:cxn modelId="{FE32EADD-347B-4255-B7FE-34F30D30077B}" type="presParOf" srcId="{171ABAFB-32EB-4DF7-904D-A364A48F3A4F}" destId="{9ADD7CFC-6E87-4771-B5C0-827344D7C8C7}" srcOrd="0" destOrd="0" presId="urn:microsoft.com/office/officeart/2008/layout/LinedList"/>
    <dgm:cxn modelId="{FEA15CE8-1044-4273-98FB-A60ABC681871}" type="presParOf" srcId="{171ABAFB-32EB-4DF7-904D-A364A48F3A4F}" destId="{C6CE4D51-A13B-49BF-90A6-9447D09A97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A4BD0C-13F9-4A31-AE1D-805A813799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FD66706-8A27-49D1-BA5C-2FE4593C8AC7}">
      <dgm:prSet/>
      <dgm:spPr/>
      <dgm:t>
        <a:bodyPr/>
        <a:lstStyle/>
        <a:p>
          <a:pPr rtl="0"/>
          <a:r>
            <a:rPr lang="en-IE" dirty="0" smtClean="0"/>
            <a:t>Those with </a:t>
          </a:r>
          <a:r>
            <a:rPr lang="en-IE" dirty="0" err="1" smtClean="0"/>
            <a:t>Burkholderia</a:t>
          </a:r>
          <a:r>
            <a:rPr lang="en-IE" dirty="0" smtClean="0"/>
            <a:t> </a:t>
          </a:r>
          <a:r>
            <a:rPr lang="en-IE" dirty="0" err="1" smtClean="0"/>
            <a:t>Cepacia</a:t>
          </a:r>
          <a:r>
            <a:rPr lang="en-IE" dirty="0" smtClean="0"/>
            <a:t> should not attend any event where anyone with cystic fibrosis is present.</a:t>
          </a:r>
          <a:endParaRPr lang="en-IE" dirty="0"/>
        </a:p>
      </dgm:t>
    </dgm:pt>
    <dgm:pt modelId="{D01BAF42-D3E8-4174-9721-4165051C1889}" type="parTrans" cxnId="{C20B7791-307E-4999-A214-5828C90C5F67}">
      <dgm:prSet/>
      <dgm:spPr/>
      <dgm:t>
        <a:bodyPr/>
        <a:lstStyle/>
        <a:p>
          <a:endParaRPr lang="en-IE"/>
        </a:p>
      </dgm:t>
    </dgm:pt>
    <dgm:pt modelId="{9EC224F3-18C6-48F6-B057-702F1AB75CD8}" type="sibTrans" cxnId="{C20B7791-307E-4999-A214-5828C90C5F67}">
      <dgm:prSet/>
      <dgm:spPr/>
      <dgm:t>
        <a:bodyPr/>
        <a:lstStyle/>
        <a:p>
          <a:endParaRPr lang="en-IE"/>
        </a:p>
      </dgm:t>
    </dgm:pt>
    <dgm:pt modelId="{90C85FBF-C657-419C-9665-BEF5E2BF27D1}">
      <dgm:prSet/>
      <dgm:spPr/>
      <dgm:t>
        <a:bodyPr/>
        <a:lstStyle/>
        <a:p>
          <a:pPr rtl="0"/>
          <a:r>
            <a:rPr lang="en-IE" dirty="0" smtClean="0"/>
            <a:t>Some strains are more serious than others and there are several strains</a:t>
          </a:r>
          <a:endParaRPr lang="en-IE" dirty="0"/>
        </a:p>
      </dgm:t>
    </dgm:pt>
    <dgm:pt modelId="{71C178B9-AF35-49BB-BF47-86EAE6DD29AA}" type="parTrans" cxnId="{65F586ED-FC5D-4C9F-89AD-51C6ACB917AA}">
      <dgm:prSet/>
      <dgm:spPr/>
      <dgm:t>
        <a:bodyPr/>
        <a:lstStyle/>
        <a:p>
          <a:endParaRPr lang="en-IE"/>
        </a:p>
      </dgm:t>
    </dgm:pt>
    <dgm:pt modelId="{2153BAE2-F92E-405C-A0A9-41AE8ECE5A81}" type="sibTrans" cxnId="{65F586ED-FC5D-4C9F-89AD-51C6ACB917AA}">
      <dgm:prSet/>
      <dgm:spPr/>
      <dgm:t>
        <a:bodyPr/>
        <a:lstStyle/>
        <a:p>
          <a:endParaRPr lang="en-IE"/>
        </a:p>
      </dgm:t>
    </dgm:pt>
    <dgm:pt modelId="{A0160852-C264-4388-9B3B-9F41EA17698C}">
      <dgm:prSet/>
      <dgm:spPr/>
      <dgm:t>
        <a:bodyPr/>
        <a:lstStyle/>
        <a:p>
          <a:pPr rtl="0"/>
          <a:r>
            <a:rPr lang="en-IE" dirty="0" smtClean="0"/>
            <a:t>Safe 6 foot away from other CF  (CF foundation </a:t>
          </a:r>
          <a:r>
            <a:rPr lang="en-IE" dirty="0" err="1" smtClean="0"/>
            <a:t>Americian</a:t>
          </a:r>
          <a:r>
            <a:rPr lang="en-IE" dirty="0" smtClean="0"/>
            <a:t>)</a:t>
          </a:r>
          <a:endParaRPr lang="en-IE" dirty="0"/>
        </a:p>
      </dgm:t>
    </dgm:pt>
    <dgm:pt modelId="{87C69A6E-D9B0-43DC-AB56-61F60C2AA3CF}" type="parTrans" cxnId="{814D6745-3B98-45FE-930F-857AF245D934}">
      <dgm:prSet/>
      <dgm:spPr/>
      <dgm:t>
        <a:bodyPr/>
        <a:lstStyle/>
        <a:p>
          <a:endParaRPr lang="en-IE"/>
        </a:p>
      </dgm:t>
    </dgm:pt>
    <dgm:pt modelId="{2D3D1AA4-79BF-4040-BC0E-26964F7D6484}" type="sibTrans" cxnId="{814D6745-3B98-45FE-930F-857AF245D934}">
      <dgm:prSet/>
      <dgm:spPr/>
      <dgm:t>
        <a:bodyPr/>
        <a:lstStyle/>
        <a:p>
          <a:endParaRPr lang="en-IE"/>
        </a:p>
      </dgm:t>
    </dgm:pt>
    <dgm:pt modelId="{42F4BE81-0ECA-4385-9F07-AED64A898E8A}">
      <dgm:prSet/>
      <dgm:spPr/>
      <dgm:t>
        <a:bodyPr/>
        <a:lstStyle/>
        <a:p>
          <a:pPr rtl="0"/>
          <a:r>
            <a:rPr lang="en-IE" dirty="0" smtClean="0"/>
            <a:t>Regular hand washing or use of alcohol based hand gel</a:t>
          </a:r>
          <a:endParaRPr lang="en-IE" dirty="0"/>
        </a:p>
      </dgm:t>
    </dgm:pt>
    <dgm:pt modelId="{7510FBA9-758A-45A9-93FF-499AA341CA47}" type="parTrans" cxnId="{B2860EED-BF93-4E01-A21B-5EFBF728FBBD}">
      <dgm:prSet/>
      <dgm:spPr/>
      <dgm:t>
        <a:bodyPr/>
        <a:lstStyle/>
        <a:p>
          <a:endParaRPr lang="en-IE"/>
        </a:p>
      </dgm:t>
    </dgm:pt>
    <dgm:pt modelId="{2865964A-A1A8-4D42-9DCB-AACD0AF99553}" type="sibTrans" cxnId="{B2860EED-BF93-4E01-A21B-5EFBF728FBBD}">
      <dgm:prSet/>
      <dgm:spPr/>
      <dgm:t>
        <a:bodyPr/>
        <a:lstStyle/>
        <a:p>
          <a:endParaRPr lang="en-IE"/>
        </a:p>
      </dgm:t>
    </dgm:pt>
    <dgm:pt modelId="{22E31D8A-F019-4A88-A944-D8134006F25A}" type="pres">
      <dgm:prSet presAssocID="{7AA4BD0C-13F9-4A31-AE1D-805A813799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F02F1ACD-7F72-4A70-BFDF-EA52A052C7DB}" type="pres">
      <dgm:prSet presAssocID="{3FD66706-8A27-49D1-BA5C-2FE4593C8AC7}" presName="thickLine" presStyleLbl="alignNode1" presStyleIdx="0" presStyleCnt="4"/>
      <dgm:spPr/>
    </dgm:pt>
    <dgm:pt modelId="{B4836462-915E-4AD2-A35B-FA99AE5E3597}" type="pres">
      <dgm:prSet presAssocID="{3FD66706-8A27-49D1-BA5C-2FE4593C8AC7}" presName="horz1" presStyleCnt="0"/>
      <dgm:spPr/>
    </dgm:pt>
    <dgm:pt modelId="{F8223F22-58B8-4091-8EDE-EB69569AC4E9}" type="pres">
      <dgm:prSet presAssocID="{3FD66706-8A27-49D1-BA5C-2FE4593C8AC7}" presName="tx1" presStyleLbl="revTx" presStyleIdx="0" presStyleCnt="4"/>
      <dgm:spPr/>
      <dgm:t>
        <a:bodyPr/>
        <a:lstStyle/>
        <a:p>
          <a:endParaRPr lang="en-IE"/>
        </a:p>
      </dgm:t>
    </dgm:pt>
    <dgm:pt modelId="{05B7BD83-B019-4280-A02E-BB3821768731}" type="pres">
      <dgm:prSet presAssocID="{3FD66706-8A27-49D1-BA5C-2FE4593C8AC7}" presName="vert1" presStyleCnt="0"/>
      <dgm:spPr/>
    </dgm:pt>
    <dgm:pt modelId="{FC7A083F-9B82-4B7A-A602-E3CD707C410B}" type="pres">
      <dgm:prSet presAssocID="{90C85FBF-C657-419C-9665-BEF5E2BF27D1}" presName="thickLine" presStyleLbl="alignNode1" presStyleIdx="1" presStyleCnt="4"/>
      <dgm:spPr/>
    </dgm:pt>
    <dgm:pt modelId="{B25386F2-D68B-4C39-BABD-277B81D4AF91}" type="pres">
      <dgm:prSet presAssocID="{90C85FBF-C657-419C-9665-BEF5E2BF27D1}" presName="horz1" presStyleCnt="0"/>
      <dgm:spPr/>
    </dgm:pt>
    <dgm:pt modelId="{5BEFCAC1-4766-47CB-B522-4CC6FAFE3150}" type="pres">
      <dgm:prSet presAssocID="{90C85FBF-C657-419C-9665-BEF5E2BF27D1}" presName="tx1" presStyleLbl="revTx" presStyleIdx="1" presStyleCnt="4"/>
      <dgm:spPr/>
      <dgm:t>
        <a:bodyPr/>
        <a:lstStyle/>
        <a:p>
          <a:endParaRPr lang="en-IE"/>
        </a:p>
      </dgm:t>
    </dgm:pt>
    <dgm:pt modelId="{18712897-4F04-41E8-911B-EEBE11CE58F3}" type="pres">
      <dgm:prSet presAssocID="{90C85FBF-C657-419C-9665-BEF5E2BF27D1}" presName="vert1" presStyleCnt="0"/>
      <dgm:spPr/>
    </dgm:pt>
    <dgm:pt modelId="{5D9E8191-DCAF-4F14-9C67-A46CA1F0019D}" type="pres">
      <dgm:prSet presAssocID="{A0160852-C264-4388-9B3B-9F41EA17698C}" presName="thickLine" presStyleLbl="alignNode1" presStyleIdx="2" presStyleCnt="4"/>
      <dgm:spPr/>
    </dgm:pt>
    <dgm:pt modelId="{D0F984D9-DB7C-4B0E-BDFC-F482B3FCCBFC}" type="pres">
      <dgm:prSet presAssocID="{A0160852-C264-4388-9B3B-9F41EA17698C}" presName="horz1" presStyleCnt="0"/>
      <dgm:spPr/>
    </dgm:pt>
    <dgm:pt modelId="{E8F45977-5890-4882-A4E0-1CF843EF0820}" type="pres">
      <dgm:prSet presAssocID="{A0160852-C264-4388-9B3B-9F41EA17698C}" presName="tx1" presStyleLbl="revTx" presStyleIdx="2" presStyleCnt="4"/>
      <dgm:spPr/>
      <dgm:t>
        <a:bodyPr/>
        <a:lstStyle/>
        <a:p>
          <a:endParaRPr lang="en-IE"/>
        </a:p>
      </dgm:t>
    </dgm:pt>
    <dgm:pt modelId="{66F0DCE9-C9E3-4C91-8108-6D674F38FD14}" type="pres">
      <dgm:prSet presAssocID="{A0160852-C264-4388-9B3B-9F41EA17698C}" presName="vert1" presStyleCnt="0"/>
      <dgm:spPr/>
    </dgm:pt>
    <dgm:pt modelId="{27D96F19-5506-4D29-B194-96A382429EE0}" type="pres">
      <dgm:prSet presAssocID="{42F4BE81-0ECA-4385-9F07-AED64A898E8A}" presName="thickLine" presStyleLbl="alignNode1" presStyleIdx="3" presStyleCnt="4"/>
      <dgm:spPr/>
    </dgm:pt>
    <dgm:pt modelId="{9F54A28E-15AA-4341-B547-1F67E148982F}" type="pres">
      <dgm:prSet presAssocID="{42F4BE81-0ECA-4385-9F07-AED64A898E8A}" presName="horz1" presStyleCnt="0"/>
      <dgm:spPr/>
    </dgm:pt>
    <dgm:pt modelId="{ED47C0FF-6046-4C86-8BE6-340008D2A875}" type="pres">
      <dgm:prSet presAssocID="{42F4BE81-0ECA-4385-9F07-AED64A898E8A}" presName="tx1" presStyleLbl="revTx" presStyleIdx="3" presStyleCnt="4"/>
      <dgm:spPr/>
      <dgm:t>
        <a:bodyPr/>
        <a:lstStyle/>
        <a:p>
          <a:endParaRPr lang="en-IE"/>
        </a:p>
      </dgm:t>
    </dgm:pt>
    <dgm:pt modelId="{28DBA649-E47C-4C53-B7C7-AEBD2620B17A}" type="pres">
      <dgm:prSet presAssocID="{42F4BE81-0ECA-4385-9F07-AED64A898E8A}" presName="vert1" presStyleCnt="0"/>
      <dgm:spPr/>
    </dgm:pt>
  </dgm:ptLst>
  <dgm:cxnLst>
    <dgm:cxn modelId="{1FA457F0-0602-4FA5-9FF4-21759913389C}" type="presOf" srcId="{42F4BE81-0ECA-4385-9F07-AED64A898E8A}" destId="{ED47C0FF-6046-4C86-8BE6-340008D2A875}" srcOrd="0" destOrd="0" presId="urn:microsoft.com/office/officeart/2008/layout/LinedList"/>
    <dgm:cxn modelId="{FD88D2E2-0C53-4CC7-9547-5675E67A4CE5}" type="presOf" srcId="{3FD66706-8A27-49D1-BA5C-2FE4593C8AC7}" destId="{F8223F22-58B8-4091-8EDE-EB69569AC4E9}" srcOrd="0" destOrd="0" presId="urn:microsoft.com/office/officeart/2008/layout/LinedList"/>
    <dgm:cxn modelId="{B2860EED-BF93-4E01-A21B-5EFBF728FBBD}" srcId="{7AA4BD0C-13F9-4A31-AE1D-805A813799FE}" destId="{42F4BE81-0ECA-4385-9F07-AED64A898E8A}" srcOrd="3" destOrd="0" parTransId="{7510FBA9-758A-45A9-93FF-499AA341CA47}" sibTransId="{2865964A-A1A8-4D42-9DCB-AACD0AF99553}"/>
    <dgm:cxn modelId="{65F586ED-FC5D-4C9F-89AD-51C6ACB917AA}" srcId="{7AA4BD0C-13F9-4A31-AE1D-805A813799FE}" destId="{90C85FBF-C657-419C-9665-BEF5E2BF27D1}" srcOrd="1" destOrd="0" parTransId="{71C178B9-AF35-49BB-BF47-86EAE6DD29AA}" sibTransId="{2153BAE2-F92E-405C-A0A9-41AE8ECE5A81}"/>
    <dgm:cxn modelId="{C975B993-48EE-488F-9BFC-4993CBDBB200}" type="presOf" srcId="{7AA4BD0C-13F9-4A31-AE1D-805A813799FE}" destId="{22E31D8A-F019-4A88-A944-D8134006F25A}" srcOrd="0" destOrd="0" presId="urn:microsoft.com/office/officeart/2008/layout/LinedList"/>
    <dgm:cxn modelId="{14459D81-4448-4B30-90CA-0E3AD1AE13E6}" type="presOf" srcId="{A0160852-C264-4388-9B3B-9F41EA17698C}" destId="{E8F45977-5890-4882-A4E0-1CF843EF0820}" srcOrd="0" destOrd="0" presId="urn:microsoft.com/office/officeart/2008/layout/LinedList"/>
    <dgm:cxn modelId="{C20B7791-307E-4999-A214-5828C90C5F67}" srcId="{7AA4BD0C-13F9-4A31-AE1D-805A813799FE}" destId="{3FD66706-8A27-49D1-BA5C-2FE4593C8AC7}" srcOrd="0" destOrd="0" parTransId="{D01BAF42-D3E8-4174-9721-4165051C1889}" sibTransId="{9EC224F3-18C6-48F6-B057-702F1AB75CD8}"/>
    <dgm:cxn modelId="{0F81A60D-3BD5-401B-9132-36192E290C82}" type="presOf" srcId="{90C85FBF-C657-419C-9665-BEF5E2BF27D1}" destId="{5BEFCAC1-4766-47CB-B522-4CC6FAFE3150}" srcOrd="0" destOrd="0" presId="urn:microsoft.com/office/officeart/2008/layout/LinedList"/>
    <dgm:cxn modelId="{814D6745-3B98-45FE-930F-857AF245D934}" srcId="{7AA4BD0C-13F9-4A31-AE1D-805A813799FE}" destId="{A0160852-C264-4388-9B3B-9F41EA17698C}" srcOrd="2" destOrd="0" parTransId="{87C69A6E-D9B0-43DC-AB56-61F60C2AA3CF}" sibTransId="{2D3D1AA4-79BF-4040-BC0E-26964F7D6484}"/>
    <dgm:cxn modelId="{1F952619-96FF-457F-9D47-0F135A161E54}" type="presParOf" srcId="{22E31D8A-F019-4A88-A944-D8134006F25A}" destId="{F02F1ACD-7F72-4A70-BFDF-EA52A052C7DB}" srcOrd="0" destOrd="0" presId="urn:microsoft.com/office/officeart/2008/layout/LinedList"/>
    <dgm:cxn modelId="{05F27FE8-44CC-46FC-AF5B-F6ADF918E1B4}" type="presParOf" srcId="{22E31D8A-F019-4A88-A944-D8134006F25A}" destId="{B4836462-915E-4AD2-A35B-FA99AE5E3597}" srcOrd="1" destOrd="0" presId="urn:microsoft.com/office/officeart/2008/layout/LinedList"/>
    <dgm:cxn modelId="{EEED8D8C-7F03-4393-B94C-113FE839D075}" type="presParOf" srcId="{B4836462-915E-4AD2-A35B-FA99AE5E3597}" destId="{F8223F22-58B8-4091-8EDE-EB69569AC4E9}" srcOrd="0" destOrd="0" presId="urn:microsoft.com/office/officeart/2008/layout/LinedList"/>
    <dgm:cxn modelId="{A7BD4649-BFB6-47F8-8861-C994306072A2}" type="presParOf" srcId="{B4836462-915E-4AD2-A35B-FA99AE5E3597}" destId="{05B7BD83-B019-4280-A02E-BB3821768731}" srcOrd="1" destOrd="0" presId="urn:microsoft.com/office/officeart/2008/layout/LinedList"/>
    <dgm:cxn modelId="{D012BF55-138E-4FEE-AD87-010812303E13}" type="presParOf" srcId="{22E31D8A-F019-4A88-A944-D8134006F25A}" destId="{FC7A083F-9B82-4B7A-A602-E3CD707C410B}" srcOrd="2" destOrd="0" presId="urn:microsoft.com/office/officeart/2008/layout/LinedList"/>
    <dgm:cxn modelId="{21CA792A-EC76-4DA8-91CF-EBD55FE6E9DE}" type="presParOf" srcId="{22E31D8A-F019-4A88-A944-D8134006F25A}" destId="{B25386F2-D68B-4C39-BABD-277B81D4AF91}" srcOrd="3" destOrd="0" presId="urn:microsoft.com/office/officeart/2008/layout/LinedList"/>
    <dgm:cxn modelId="{A0ED01AF-DEDC-4176-8416-465CB959F51B}" type="presParOf" srcId="{B25386F2-D68B-4C39-BABD-277B81D4AF91}" destId="{5BEFCAC1-4766-47CB-B522-4CC6FAFE3150}" srcOrd="0" destOrd="0" presId="urn:microsoft.com/office/officeart/2008/layout/LinedList"/>
    <dgm:cxn modelId="{BA6BDDEF-D0C1-45FD-8D7A-C9C2BEAF054E}" type="presParOf" srcId="{B25386F2-D68B-4C39-BABD-277B81D4AF91}" destId="{18712897-4F04-41E8-911B-EEBE11CE58F3}" srcOrd="1" destOrd="0" presId="urn:microsoft.com/office/officeart/2008/layout/LinedList"/>
    <dgm:cxn modelId="{ECEB76FA-F5F7-4785-B735-D0C61B5AE949}" type="presParOf" srcId="{22E31D8A-F019-4A88-A944-D8134006F25A}" destId="{5D9E8191-DCAF-4F14-9C67-A46CA1F0019D}" srcOrd="4" destOrd="0" presId="urn:microsoft.com/office/officeart/2008/layout/LinedList"/>
    <dgm:cxn modelId="{44570B7E-3D99-4D5B-BDAC-F7E30BBDA5A1}" type="presParOf" srcId="{22E31D8A-F019-4A88-A944-D8134006F25A}" destId="{D0F984D9-DB7C-4B0E-BDFC-F482B3FCCBFC}" srcOrd="5" destOrd="0" presId="urn:microsoft.com/office/officeart/2008/layout/LinedList"/>
    <dgm:cxn modelId="{7F2FD198-E2B1-49BD-9418-0FF5D2BD90A3}" type="presParOf" srcId="{D0F984D9-DB7C-4B0E-BDFC-F482B3FCCBFC}" destId="{E8F45977-5890-4882-A4E0-1CF843EF0820}" srcOrd="0" destOrd="0" presId="urn:microsoft.com/office/officeart/2008/layout/LinedList"/>
    <dgm:cxn modelId="{64481665-6F66-4895-BBBA-93B0F26FBB33}" type="presParOf" srcId="{D0F984D9-DB7C-4B0E-BDFC-F482B3FCCBFC}" destId="{66F0DCE9-C9E3-4C91-8108-6D674F38FD14}" srcOrd="1" destOrd="0" presId="urn:microsoft.com/office/officeart/2008/layout/LinedList"/>
    <dgm:cxn modelId="{868A447C-BED0-4A58-B634-0ECF620E33C1}" type="presParOf" srcId="{22E31D8A-F019-4A88-A944-D8134006F25A}" destId="{27D96F19-5506-4D29-B194-96A382429EE0}" srcOrd="6" destOrd="0" presId="urn:microsoft.com/office/officeart/2008/layout/LinedList"/>
    <dgm:cxn modelId="{CFA7E55B-C8B1-40F2-A6E1-003A774B9017}" type="presParOf" srcId="{22E31D8A-F019-4A88-A944-D8134006F25A}" destId="{9F54A28E-15AA-4341-B547-1F67E148982F}" srcOrd="7" destOrd="0" presId="urn:microsoft.com/office/officeart/2008/layout/LinedList"/>
    <dgm:cxn modelId="{8E94F911-EE6B-41F3-BCB1-4F7EBFCEAF13}" type="presParOf" srcId="{9F54A28E-15AA-4341-B547-1F67E148982F}" destId="{ED47C0FF-6046-4C86-8BE6-340008D2A875}" srcOrd="0" destOrd="0" presId="urn:microsoft.com/office/officeart/2008/layout/LinedList"/>
    <dgm:cxn modelId="{EE04103A-E873-4E00-9FC7-D85F9657E020}" type="presParOf" srcId="{9F54A28E-15AA-4341-B547-1F67E148982F}" destId="{28DBA649-E47C-4C53-B7C7-AEBD2620B1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620549-2193-4CC3-B691-4C06B75C04E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04A7092-8F60-4A49-B327-A4E3BC6F1DAB}">
      <dgm:prSet phldrT="[Text]"/>
      <dgm:spPr/>
      <dgm:t>
        <a:bodyPr/>
        <a:lstStyle/>
        <a:p>
          <a:r>
            <a:rPr lang="en-IE" dirty="0" err="1" smtClean="0"/>
            <a:t>Accupella</a:t>
          </a:r>
          <a:endParaRPr lang="en-IE" dirty="0"/>
        </a:p>
      </dgm:t>
    </dgm:pt>
    <dgm:pt modelId="{006FA6FC-94EB-4C57-80FA-B9AC61EFD432}" type="parTrans" cxnId="{797A500A-8E9D-4C4D-A2A4-D6C130630D52}">
      <dgm:prSet/>
      <dgm:spPr/>
      <dgm:t>
        <a:bodyPr/>
        <a:lstStyle/>
        <a:p>
          <a:endParaRPr lang="en-IE"/>
        </a:p>
      </dgm:t>
    </dgm:pt>
    <dgm:pt modelId="{7C1873B0-3B9D-4605-849A-D4C06646FB1F}" type="sibTrans" cxnId="{797A500A-8E9D-4C4D-A2A4-D6C130630D52}">
      <dgm:prSet/>
      <dgm:spPr/>
      <dgm:t>
        <a:bodyPr/>
        <a:lstStyle/>
        <a:p>
          <a:endParaRPr lang="en-IE"/>
        </a:p>
      </dgm:t>
    </dgm:pt>
    <dgm:pt modelId="{E4526728-DC80-4B41-A52A-4A88E8CC0E88}">
      <dgm:prSet phldrT="[Text]"/>
      <dgm:spPr/>
      <dgm:t>
        <a:bodyPr/>
        <a:lstStyle/>
        <a:p>
          <a:r>
            <a:rPr lang="en-IE" dirty="0" err="1" smtClean="0"/>
            <a:t>envoiroment</a:t>
          </a:r>
          <a:endParaRPr lang="en-IE" dirty="0"/>
        </a:p>
      </dgm:t>
    </dgm:pt>
    <dgm:pt modelId="{E07FC022-8B9D-4557-9EAE-11B3F9A70590}" type="parTrans" cxnId="{1F2C7642-1F18-40C7-AABD-B861BE4A896B}">
      <dgm:prSet/>
      <dgm:spPr/>
      <dgm:t>
        <a:bodyPr/>
        <a:lstStyle/>
        <a:p>
          <a:endParaRPr lang="en-IE"/>
        </a:p>
      </dgm:t>
    </dgm:pt>
    <dgm:pt modelId="{68601A6C-6118-4065-968B-7A73CCEF3554}" type="sibTrans" cxnId="{1F2C7642-1F18-40C7-AABD-B861BE4A896B}">
      <dgm:prSet/>
      <dgm:spPr/>
      <dgm:t>
        <a:bodyPr/>
        <a:lstStyle/>
        <a:p>
          <a:endParaRPr lang="en-IE"/>
        </a:p>
      </dgm:t>
    </dgm:pt>
    <dgm:pt modelId="{348C1DCA-C73C-4F85-B099-FE06F6D5620D}">
      <dgm:prSet phldrT="[Text]"/>
      <dgm:spPr/>
      <dgm:t>
        <a:bodyPr/>
        <a:lstStyle/>
        <a:p>
          <a:r>
            <a:rPr lang="en-IE" dirty="0" smtClean="0"/>
            <a:t>Flutter</a:t>
          </a:r>
          <a:endParaRPr lang="en-IE" dirty="0"/>
        </a:p>
      </dgm:t>
    </dgm:pt>
    <dgm:pt modelId="{EDAE3029-8101-4F42-9C92-CF188EF939C4}" type="parTrans" cxnId="{657E8FA0-8AC9-467B-B22A-829997F42483}">
      <dgm:prSet/>
      <dgm:spPr/>
      <dgm:t>
        <a:bodyPr/>
        <a:lstStyle/>
        <a:p>
          <a:endParaRPr lang="en-IE"/>
        </a:p>
      </dgm:t>
    </dgm:pt>
    <dgm:pt modelId="{13D6A31D-7CBD-4ACA-A3BA-03B804B3EDB8}" type="sibTrans" cxnId="{657E8FA0-8AC9-467B-B22A-829997F42483}">
      <dgm:prSet/>
      <dgm:spPr/>
      <dgm:t>
        <a:bodyPr/>
        <a:lstStyle/>
        <a:p>
          <a:endParaRPr lang="en-IE"/>
        </a:p>
      </dgm:t>
    </dgm:pt>
    <dgm:pt modelId="{C272941B-6363-4E46-BCDD-DA661E0809FB}">
      <dgm:prSet phldrT="[Text]"/>
      <dgm:spPr/>
      <dgm:t>
        <a:bodyPr/>
        <a:lstStyle/>
        <a:p>
          <a:r>
            <a:rPr lang="en-IE" dirty="0" err="1" smtClean="0"/>
            <a:t>Bipap</a:t>
          </a:r>
          <a:endParaRPr lang="en-IE" dirty="0"/>
        </a:p>
      </dgm:t>
    </dgm:pt>
    <dgm:pt modelId="{555BD544-395A-4AC3-8861-B2F3F405C898}" type="parTrans" cxnId="{3608AB6F-838B-4946-9521-6CDDDDC6A8F8}">
      <dgm:prSet/>
      <dgm:spPr/>
      <dgm:t>
        <a:bodyPr/>
        <a:lstStyle/>
        <a:p>
          <a:endParaRPr lang="en-IE"/>
        </a:p>
      </dgm:t>
    </dgm:pt>
    <dgm:pt modelId="{11561C62-7F8D-4FDB-9FC4-25BF7C35B41D}" type="sibTrans" cxnId="{3608AB6F-838B-4946-9521-6CDDDDC6A8F8}">
      <dgm:prSet/>
      <dgm:spPr/>
      <dgm:t>
        <a:bodyPr/>
        <a:lstStyle/>
        <a:p>
          <a:endParaRPr lang="en-IE"/>
        </a:p>
      </dgm:t>
    </dgm:pt>
    <dgm:pt modelId="{F406C646-DC42-45E5-B798-15DC87EB435D}">
      <dgm:prSet phldrT="[Text]"/>
      <dgm:spPr/>
      <dgm:t>
        <a:bodyPr/>
        <a:lstStyle/>
        <a:p>
          <a:r>
            <a:rPr lang="en-IE" dirty="0" smtClean="0"/>
            <a:t>E-flow</a:t>
          </a:r>
          <a:endParaRPr lang="en-IE" dirty="0"/>
        </a:p>
      </dgm:t>
    </dgm:pt>
    <dgm:pt modelId="{1B157279-7EC4-4312-9A9C-B66F1FC874D3}" type="parTrans" cxnId="{60A527C6-A35B-4E66-B6EF-96CCE0922D38}">
      <dgm:prSet/>
      <dgm:spPr/>
      <dgm:t>
        <a:bodyPr/>
        <a:lstStyle/>
        <a:p>
          <a:endParaRPr lang="en-IE"/>
        </a:p>
      </dgm:t>
    </dgm:pt>
    <dgm:pt modelId="{6A77E733-598C-4459-80B9-62F205B82028}" type="sibTrans" cxnId="{60A527C6-A35B-4E66-B6EF-96CCE0922D38}">
      <dgm:prSet/>
      <dgm:spPr/>
      <dgm:t>
        <a:bodyPr/>
        <a:lstStyle/>
        <a:p>
          <a:endParaRPr lang="en-IE"/>
        </a:p>
      </dgm:t>
    </dgm:pt>
    <dgm:pt modelId="{105791A0-DF4B-4588-BFED-1C2A2C4E1A34}">
      <dgm:prSet phldrT="[Text]"/>
      <dgm:spPr/>
      <dgm:t>
        <a:bodyPr/>
        <a:lstStyle/>
        <a:p>
          <a:r>
            <a:rPr lang="en-IE" dirty="0" smtClean="0"/>
            <a:t>nebulizer</a:t>
          </a:r>
          <a:endParaRPr lang="en-IE" dirty="0"/>
        </a:p>
      </dgm:t>
    </dgm:pt>
    <dgm:pt modelId="{8E39F5F9-59C0-4EC4-A32F-000117A63794}" type="parTrans" cxnId="{E52AE8DC-4F2E-4152-9A01-06D9801FE2D2}">
      <dgm:prSet/>
      <dgm:spPr/>
      <dgm:t>
        <a:bodyPr/>
        <a:lstStyle/>
        <a:p>
          <a:endParaRPr lang="en-IE"/>
        </a:p>
      </dgm:t>
    </dgm:pt>
    <dgm:pt modelId="{F4224E45-6F90-480B-A18F-46D3354683E4}" type="sibTrans" cxnId="{E52AE8DC-4F2E-4152-9A01-06D9801FE2D2}">
      <dgm:prSet/>
      <dgm:spPr/>
      <dgm:t>
        <a:bodyPr/>
        <a:lstStyle/>
        <a:p>
          <a:endParaRPr lang="en-IE"/>
        </a:p>
      </dgm:t>
    </dgm:pt>
    <dgm:pt modelId="{3FC1781E-EAB0-4FF2-A62F-A0E92A26CE88}" type="pres">
      <dgm:prSet presAssocID="{DF620549-2193-4CC3-B691-4C06B75C04E3}" presName="Name0" presStyleCnt="0">
        <dgm:presLayoutVars>
          <dgm:dir/>
          <dgm:resizeHandles val="exact"/>
        </dgm:presLayoutVars>
      </dgm:prSet>
      <dgm:spPr/>
    </dgm:pt>
    <dgm:pt modelId="{0A3D6D7D-A10E-42F8-AC7E-90846B683722}" type="pres">
      <dgm:prSet presAssocID="{DF620549-2193-4CC3-B691-4C06B75C04E3}" presName="fgShape" presStyleLbl="fgShp" presStyleIdx="0" presStyleCnt="1"/>
      <dgm:spPr/>
    </dgm:pt>
    <dgm:pt modelId="{0617D192-3AD6-4CA4-83C6-D1601BD1905A}" type="pres">
      <dgm:prSet presAssocID="{DF620549-2193-4CC3-B691-4C06B75C04E3}" presName="linComp" presStyleCnt="0"/>
      <dgm:spPr/>
    </dgm:pt>
    <dgm:pt modelId="{2C452E54-F0B7-447D-A17E-7F53DB95A1DE}" type="pres">
      <dgm:prSet presAssocID="{A04A7092-8F60-4A49-B327-A4E3BC6F1DAB}" presName="compNode" presStyleCnt="0"/>
      <dgm:spPr/>
    </dgm:pt>
    <dgm:pt modelId="{B98B4459-002C-4C11-B05F-34DBE964126E}" type="pres">
      <dgm:prSet presAssocID="{A04A7092-8F60-4A49-B327-A4E3BC6F1DAB}" presName="bkgdShape" presStyleLbl="node1" presStyleIdx="0" presStyleCnt="6"/>
      <dgm:spPr/>
      <dgm:t>
        <a:bodyPr/>
        <a:lstStyle/>
        <a:p>
          <a:endParaRPr lang="en-IE"/>
        </a:p>
      </dgm:t>
    </dgm:pt>
    <dgm:pt modelId="{0DB984EF-82F5-4848-A3E3-1B6DD1080246}" type="pres">
      <dgm:prSet presAssocID="{A04A7092-8F60-4A49-B327-A4E3BC6F1DA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705644C-9809-4E07-95C8-DA5FE6F3959A}" type="pres">
      <dgm:prSet presAssocID="{A04A7092-8F60-4A49-B327-A4E3BC6F1DAB}" presName="invisiNode" presStyleLbl="node1" presStyleIdx="0" presStyleCnt="6"/>
      <dgm:spPr/>
    </dgm:pt>
    <dgm:pt modelId="{760838A3-6F1C-472C-9498-61B1DB8CBD4B}" type="pres">
      <dgm:prSet presAssocID="{A04A7092-8F60-4A49-B327-A4E3BC6F1DAB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97F2F192-B948-482A-95E0-7B1834550D25}" type="pres">
      <dgm:prSet presAssocID="{7C1873B0-3B9D-4605-849A-D4C06646FB1F}" presName="sibTrans" presStyleLbl="sibTrans2D1" presStyleIdx="0" presStyleCnt="0"/>
      <dgm:spPr/>
      <dgm:t>
        <a:bodyPr/>
        <a:lstStyle/>
        <a:p>
          <a:endParaRPr lang="en-IE"/>
        </a:p>
      </dgm:t>
    </dgm:pt>
    <dgm:pt modelId="{73A7C58A-D573-4AB0-AE1D-85076C183F55}" type="pres">
      <dgm:prSet presAssocID="{348C1DCA-C73C-4F85-B099-FE06F6D5620D}" presName="compNode" presStyleCnt="0"/>
      <dgm:spPr/>
    </dgm:pt>
    <dgm:pt modelId="{7754DC87-4D75-4D73-AD84-48395E99D114}" type="pres">
      <dgm:prSet presAssocID="{348C1DCA-C73C-4F85-B099-FE06F6D5620D}" presName="bkgdShape" presStyleLbl="node1" presStyleIdx="1" presStyleCnt="6"/>
      <dgm:spPr/>
      <dgm:t>
        <a:bodyPr/>
        <a:lstStyle/>
        <a:p>
          <a:endParaRPr lang="en-IE"/>
        </a:p>
      </dgm:t>
    </dgm:pt>
    <dgm:pt modelId="{DC2BD64F-2086-47BB-8AC9-A10FEDF3DA23}" type="pres">
      <dgm:prSet presAssocID="{348C1DCA-C73C-4F85-B099-FE06F6D5620D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083CABB-46BA-4E33-8F3D-DC0A459AC478}" type="pres">
      <dgm:prSet presAssocID="{348C1DCA-C73C-4F85-B099-FE06F6D5620D}" presName="invisiNode" presStyleLbl="node1" presStyleIdx="1" presStyleCnt="6"/>
      <dgm:spPr/>
    </dgm:pt>
    <dgm:pt modelId="{CE9F3E18-E376-4798-83EA-ADF293AB5C15}" type="pres">
      <dgm:prSet presAssocID="{348C1DCA-C73C-4F85-B099-FE06F6D5620D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C7D319B4-9F44-427C-B436-BC61ABF33465}" type="pres">
      <dgm:prSet presAssocID="{13D6A31D-7CBD-4ACA-A3BA-03B804B3EDB8}" presName="sibTrans" presStyleLbl="sibTrans2D1" presStyleIdx="0" presStyleCnt="0"/>
      <dgm:spPr/>
      <dgm:t>
        <a:bodyPr/>
        <a:lstStyle/>
        <a:p>
          <a:endParaRPr lang="en-IE"/>
        </a:p>
      </dgm:t>
    </dgm:pt>
    <dgm:pt modelId="{B6032463-874F-4603-A85D-CDE89FD937A4}" type="pres">
      <dgm:prSet presAssocID="{C272941B-6363-4E46-BCDD-DA661E0809FB}" presName="compNode" presStyleCnt="0"/>
      <dgm:spPr/>
    </dgm:pt>
    <dgm:pt modelId="{E5307235-D359-4532-BC64-FF2689B37F68}" type="pres">
      <dgm:prSet presAssocID="{C272941B-6363-4E46-BCDD-DA661E0809FB}" presName="bkgdShape" presStyleLbl="node1" presStyleIdx="2" presStyleCnt="6"/>
      <dgm:spPr/>
      <dgm:t>
        <a:bodyPr/>
        <a:lstStyle/>
        <a:p>
          <a:endParaRPr lang="en-IE"/>
        </a:p>
      </dgm:t>
    </dgm:pt>
    <dgm:pt modelId="{1EDABC49-F09A-4E35-BCF4-A6DAF0120D4A}" type="pres">
      <dgm:prSet presAssocID="{C272941B-6363-4E46-BCDD-DA661E0809F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29ED01F-72AA-4367-A768-A9C8C9F510EA}" type="pres">
      <dgm:prSet presAssocID="{C272941B-6363-4E46-BCDD-DA661E0809FB}" presName="invisiNode" presStyleLbl="node1" presStyleIdx="2" presStyleCnt="6"/>
      <dgm:spPr/>
    </dgm:pt>
    <dgm:pt modelId="{FE5B0B34-8D52-4432-9C55-3CC1D3175F5A}" type="pres">
      <dgm:prSet presAssocID="{C272941B-6363-4E46-BCDD-DA661E0809FB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2D024E0-D6FB-4C11-8AFC-6B39ED0A6F20}" type="pres">
      <dgm:prSet presAssocID="{11561C62-7F8D-4FDB-9FC4-25BF7C35B41D}" presName="sibTrans" presStyleLbl="sibTrans2D1" presStyleIdx="0" presStyleCnt="0"/>
      <dgm:spPr/>
      <dgm:t>
        <a:bodyPr/>
        <a:lstStyle/>
        <a:p>
          <a:endParaRPr lang="en-IE"/>
        </a:p>
      </dgm:t>
    </dgm:pt>
    <dgm:pt modelId="{DE28AAB3-C019-41F0-BBA8-96FCEC70474F}" type="pres">
      <dgm:prSet presAssocID="{F406C646-DC42-45E5-B798-15DC87EB435D}" presName="compNode" presStyleCnt="0"/>
      <dgm:spPr/>
    </dgm:pt>
    <dgm:pt modelId="{7763B189-D913-4E71-A19D-BDF05E611D54}" type="pres">
      <dgm:prSet presAssocID="{F406C646-DC42-45E5-B798-15DC87EB435D}" presName="bkgdShape" presStyleLbl="node1" presStyleIdx="3" presStyleCnt="6"/>
      <dgm:spPr/>
      <dgm:t>
        <a:bodyPr/>
        <a:lstStyle/>
        <a:p>
          <a:endParaRPr lang="en-IE"/>
        </a:p>
      </dgm:t>
    </dgm:pt>
    <dgm:pt modelId="{1D1F6910-E5B0-4D94-A1E5-B2D84B529FEB}" type="pres">
      <dgm:prSet presAssocID="{F406C646-DC42-45E5-B798-15DC87EB435D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1DAB6D1-71E7-427A-9E07-9B2D6E26E023}" type="pres">
      <dgm:prSet presAssocID="{F406C646-DC42-45E5-B798-15DC87EB435D}" presName="invisiNode" presStyleLbl="node1" presStyleIdx="3" presStyleCnt="6"/>
      <dgm:spPr/>
    </dgm:pt>
    <dgm:pt modelId="{BE777933-AE81-4E54-9CC9-35DA4A693F89}" type="pres">
      <dgm:prSet presAssocID="{F406C646-DC42-45E5-B798-15DC87EB435D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F4E1DA7A-B8B6-45FB-A6B2-C55E5B4594D3}" type="pres">
      <dgm:prSet presAssocID="{6A77E733-598C-4459-80B9-62F205B82028}" presName="sibTrans" presStyleLbl="sibTrans2D1" presStyleIdx="0" presStyleCnt="0"/>
      <dgm:spPr/>
      <dgm:t>
        <a:bodyPr/>
        <a:lstStyle/>
        <a:p>
          <a:endParaRPr lang="en-IE"/>
        </a:p>
      </dgm:t>
    </dgm:pt>
    <dgm:pt modelId="{3CC10F5F-EF49-40CC-9590-291B38457DA4}" type="pres">
      <dgm:prSet presAssocID="{105791A0-DF4B-4588-BFED-1C2A2C4E1A34}" presName="compNode" presStyleCnt="0"/>
      <dgm:spPr/>
    </dgm:pt>
    <dgm:pt modelId="{D47E634C-D594-4FF6-AA10-AB73D90A5FA3}" type="pres">
      <dgm:prSet presAssocID="{105791A0-DF4B-4588-BFED-1C2A2C4E1A34}" presName="bkgdShape" presStyleLbl="node1" presStyleIdx="4" presStyleCnt="6"/>
      <dgm:spPr/>
      <dgm:t>
        <a:bodyPr/>
        <a:lstStyle/>
        <a:p>
          <a:endParaRPr lang="en-IE"/>
        </a:p>
      </dgm:t>
    </dgm:pt>
    <dgm:pt modelId="{F9BF6D2E-5C51-47C1-8791-820689A373BB}" type="pres">
      <dgm:prSet presAssocID="{105791A0-DF4B-4588-BFED-1C2A2C4E1A34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D7D043C-2500-48BC-8EC8-99B8354192E1}" type="pres">
      <dgm:prSet presAssocID="{105791A0-DF4B-4588-BFED-1C2A2C4E1A34}" presName="invisiNode" presStyleLbl="node1" presStyleIdx="4" presStyleCnt="6"/>
      <dgm:spPr/>
    </dgm:pt>
    <dgm:pt modelId="{19AE4C06-8832-44D7-8365-97D07F956D5F}" type="pres">
      <dgm:prSet presAssocID="{105791A0-DF4B-4588-BFED-1C2A2C4E1A34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609BBD2-711C-4B10-99B8-35D7FB0E1841}" type="pres">
      <dgm:prSet presAssocID="{F4224E45-6F90-480B-A18F-46D3354683E4}" presName="sibTrans" presStyleLbl="sibTrans2D1" presStyleIdx="0" presStyleCnt="0"/>
      <dgm:spPr/>
      <dgm:t>
        <a:bodyPr/>
        <a:lstStyle/>
        <a:p>
          <a:endParaRPr lang="en-IE"/>
        </a:p>
      </dgm:t>
    </dgm:pt>
    <dgm:pt modelId="{2445CC7A-9000-421A-9A7A-82185307D2B1}" type="pres">
      <dgm:prSet presAssocID="{E4526728-DC80-4B41-A52A-4A88E8CC0E88}" presName="compNode" presStyleCnt="0"/>
      <dgm:spPr/>
    </dgm:pt>
    <dgm:pt modelId="{38E35DAB-ECCB-46CD-8871-6A7483972534}" type="pres">
      <dgm:prSet presAssocID="{E4526728-DC80-4B41-A52A-4A88E8CC0E88}" presName="bkgdShape" presStyleLbl="node1" presStyleIdx="5" presStyleCnt="6"/>
      <dgm:spPr/>
      <dgm:t>
        <a:bodyPr/>
        <a:lstStyle/>
        <a:p>
          <a:endParaRPr lang="en-IE"/>
        </a:p>
      </dgm:t>
    </dgm:pt>
    <dgm:pt modelId="{6AABE451-A08B-4435-AFFC-2A971F6C48EF}" type="pres">
      <dgm:prSet presAssocID="{E4526728-DC80-4B41-A52A-4A88E8CC0E88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D2FA26E-F338-48D3-9276-00440601620E}" type="pres">
      <dgm:prSet presAssocID="{E4526728-DC80-4B41-A52A-4A88E8CC0E88}" presName="invisiNode" presStyleLbl="node1" presStyleIdx="5" presStyleCnt="6"/>
      <dgm:spPr/>
    </dgm:pt>
    <dgm:pt modelId="{8D3D5A44-83F9-4BAD-AC75-4A9439D9188C}" type="pres">
      <dgm:prSet presAssocID="{E4526728-DC80-4B41-A52A-4A88E8CC0E88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4DC4CD2-AF20-4C3F-A74C-1AD29C19CDB1}" type="presOf" srcId="{6A77E733-598C-4459-80B9-62F205B82028}" destId="{F4E1DA7A-B8B6-45FB-A6B2-C55E5B4594D3}" srcOrd="0" destOrd="0" presId="urn:microsoft.com/office/officeart/2005/8/layout/hList7"/>
    <dgm:cxn modelId="{95DE4AE1-3B39-4E76-8902-3960074F3F6E}" type="presOf" srcId="{105791A0-DF4B-4588-BFED-1C2A2C4E1A34}" destId="{D47E634C-D594-4FF6-AA10-AB73D90A5FA3}" srcOrd="0" destOrd="0" presId="urn:microsoft.com/office/officeart/2005/8/layout/hList7"/>
    <dgm:cxn modelId="{C77273DD-EA5B-4F7D-B586-8E23D127D1C9}" type="presOf" srcId="{E4526728-DC80-4B41-A52A-4A88E8CC0E88}" destId="{38E35DAB-ECCB-46CD-8871-6A7483972534}" srcOrd="0" destOrd="0" presId="urn:microsoft.com/office/officeart/2005/8/layout/hList7"/>
    <dgm:cxn modelId="{1ECBC7FC-538E-4FC3-805B-EDF27D6FB7E5}" type="presOf" srcId="{348C1DCA-C73C-4F85-B099-FE06F6D5620D}" destId="{7754DC87-4D75-4D73-AD84-48395E99D114}" srcOrd="0" destOrd="0" presId="urn:microsoft.com/office/officeart/2005/8/layout/hList7"/>
    <dgm:cxn modelId="{186D478D-97D1-45E8-8C44-34FAF1DDD6D6}" type="presOf" srcId="{C272941B-6363-4E46-BCDD-DA661E0809FB}" destId="{1EDABC49-F09A-4E35-BCF4-A6DAF0120D4A}" srcOrd="1" destOrd="0" presId="urn:microsoft.com/office/officeart/2005/8/layout/hList7"/>
    <dgm:cxn modelId="{C2DF97CA-B7F6-41DF-8936-F6AE63D939E3}" type="presOf" srcId="{7C1873B0-3B9D-4605-849A-D4C06646FB1F}" destId="{97F2F192-B948-482A-95E0-7B1834550D25}" srcOrd="0" destOrd="0" presId="urn:microsoft.com/office/officeart/2005/8/layout/hList7"/>
    <dgm:cxn modelId="{86DC464D-B685-47CE-95C6-2A2E47344E93}" type="presOf" srcId="{A04A7092-8F60-4A49-B327-A4E3BC6F1DAB}" destId="{B98B4459-002C-4C11-B05F-34DBE964126E}" srcOrd="0" destOrd="0" presId="urn:microsoft.com/office/officeart/2005/8/layout/hList7"/>
    <dgm:cxn modelId="{70092738-9CF4-43B2-86E2-2AA985633DD7}" type="presOf" srcId="{13D6A31D-7CBD-4ACA-A3BA-03B804B3EDB8}" destId="{C7D319B4-9F44-427C-B436-BC61ABF33465}" srcOrd="0" destOrd="0" presId="urn:microsoft.com/office/officeart/2005/8/layout/hList7"/>
    <dgm:cxn modelId="{0E3CD370-E454-446E-AE79-16015E1F8EA6}" type="presOf" srcId="{A04A7092-8F60-4A49-B327-A4E3BC6F1DAB}" destId="{0DB984EF-82F5-4848-A3E3-1B6DD1080246}" srcOrd="1" destOrd="0" presId="urn:microsoft.com/office/officeart/2005/8/layout/hList7"/>
    <dgm:cxn modelId="{E52AE8DC-4F2E-4152-9A01-06D9801FE2D2}" srcId="{DF620549-2193-4CC3-B691-4C06B75C04E3}" destId="{105791A0-DF4B-4588-BFED-1C2A2C4E1A34}" srcOrd="4" destOrd="0" parTransId="{8E39F5F9-59C0-4EC4-A32F-000117A63794}" sibTransId="{F4224E45-6F90-480B-A18F-46D3354683E4}"/>
    <dgm:cxn modelId="{8D6BEFD9-2E8C-4ED6-9483-B414496794F3}" type="presOf" srcId="{C272941B-6363-4E46-BCDD-DA661E0809FB}" destId="{E5307235-D359-4532-BC64-FF2689B37F68}" srcOrd="0" destOrd="0" presId="urn:microsoft.com/office/officeart/2005/8/layout/hList7"/>
    <dgm:cxn modelId="{3608AB6F-838B-4946-9521-6CDDDDC6A8F8}" srcId="{DF620549-2193-4CC3-B691-4C06B75C04E3}" destId="{C272941B-6363-4E46-BCDD-DA661E0809FB}" srcOrd="2" destOrd="0" parTransId="{555BD544-395A-4AC3-8861-B2F3F405C898}" sibTransId="{11561C62-7F8D-4FDB-9FC4-25BF7C35B41D}"/>
    <dgm:cxn modelId="{1F2C7642-1F18-40C7-AABD-B861BE4A896B}" srcId="{DF620549-2193-4CC3-B691-4C06B75C04E3}" destId="{E4526728-DC80-4B41-A52A-4A88E8CC0E88}" srcOrd="5" destOrd="0" parTransId="{E07FC022-8B9D-4557-9EAE-11B3F9A70590}" sibTransId="{68601A6C-6118-4065-968B-7A73CCEF3554}"/>
    <dgm:cxn modelId="{797A500A-8E9D-4C4D-A2A4-D6C130630D52}" srcId="{DF620549-2193-4CC3-B691-4C06B75C04E3}" destId="{A04A7092-8F60-4A49-B327-A4E3BC6F1DAB}" srcOrd="0" destOrd="0" parTransId="{006FA6FC-94EB-4C57-80FA-B9AC61EFD432}" sibTransId="{7C1873B0-3B9D-4605-849A-D4C06646FB1F}"/>
    <dgm:cxn modelId="{BE5631E0-93A9-4C1B-B007-1D39D6845BF2}" type="presOf" srcId="{DF620549-2193-4CC3-B691-4C06B75C04E3}" destId="{3FC1781E-EAB0-4FF2-A62F-A0E92A26CE88}" srcOrd="0" destOrd="0" presId="urn:microsoft.com/office/officeart/2005/8/layout/hList7"/>
    <dgm:cxn modelId="{657E8FA0-8AC9-467B-B22A-829997F42483}" srcId="{DF620549-2193-4CC3-B691-4C06B75C04E3}" destId="{348C1DCA-C73C-4F85-B099-FE06F6D5620D}" srcOrd="1" destOrd="0" parTransId="{EDAE3029-8101-4F42-9C92-CF188EF939C4}" sibTransId="{13D6A31D-7CBD-4ACA-A3BA-03B804B3EDB8}"/>
    <dgm:cxn modelId="{DB574298-BA51-4F14-B1F7-336CCA4570C9}" type="presOf" srcId="{F406C646-DC42-45E5-B798-15DC87EB435D}" destId="{7763B189-D913-4E71-A19D-BDF05E611D54}" srcOrd="0" destOrd="0" presId="urn:microsoft.com/office/officeart/2005/8/layout/hList7"/>
    <dgm:cxn modelId="{3CD6A6DC-06AF-4F14-9239-F3816F31DF38}" type="presOf" srcId="{11561C62-7F8D-4FDB-9FC4-25BF7C35B41D}" destId="{72D024E0-D6FB-4C11-8AFC-6B39ED0A6F20}" srcOrd="0" destOrd="0" presId="urn:microsoft.com/office/officeart/2005/8/layout/hList7"/>
    <dgm:cxn modelId="{2E4E3537-72E7-4701-BEC4-6ECFFA6E8036}" type="presOf" srcId="{E4526728-DC80-4B41-A52A-4A88E8CC0E88}" destId="{6AABE451-A08B-4435-AFFC-2A971F6C48EF}" srcOrd="1" destOrd="0" presId="urn:microsoft.com/office/officeart/2005/8/layout/hList7"/>
    <dgm:cxn modelId="{F3BE9B60-856F-4942-8EB1-E65CA9DFA25C}" type="presOf" srcId="{F4224E45-6F90-480B-A18F-46D3354683E4}" destId="{3609BBD2-711C-4B10-99B8-35D7FB0E1841}" srcOrd="0" destOrd="0" presId="urn:microsoft.com/office/officeart/2005/8/layout/hList7"/>
    <dgm:cxn modelId="{60A527C6-A35B-4E66-B6EF-96CCE0922D38}" srcId="{DF620549-2193-4CC3-B691-4C06B75C04E3}" destId="{F406C646-DC42-45E5-B798-15DC87EB435D}" srcOrd="3" destOrd="0" parTransId="{1B157279-7EC4-4312-9A9C-B66F1FC874D3}" sibTransId="{6A77E733-598C-4459-80B9-62F205B82028}"/>
    <dgm:cxn modelId="{C592E3E7-A1FC-4A3F-923D-AAAE60F00C16}" type="presOf" srcId="{105791A0-DF4B-4588-BFED-1C2A2C4E1A34}" destId="{F9BF6D2E-5C51-47C1-8791-820689A373BB}" srcOrd="1" destOrd="0" presId="urn:microsoft.com/office/officeart/2005/8/layout/hList7"/>
    <dgm:cxn modelId="{B7105702-FD1F-4B17-9493-9DB5CA8BD449}" type="presOf" srcId="{348C1DCA-C73C-4F85-B099-FE06F6D5620D}" destId="{DC2BD64F-2086-47BB-8AC9-A10FEDF3DA23}" srcOrd="1" destOrd="0" presId="urn:microsoft.com/office/officeart/2005/8/layout/hList7"/>
    <dgm:cxn modelId="{4866E8E7-00AA-4741-8F45-0B527341397F}" type="presOf" srcId="{F406C646-DC42-45E5-B798-15DC87EB435D}" destId="{1D1F6910-E5B0-4D94-A1E5-B2D84B529FEB}" srcOrd="1" destOrd="0" presId="urn:microsoft.com/office/officeart/2005/8/layout/hList7"/>
    <dgm:cxn modelId="{BAD84F39-B47D-42C7-B951-C4F2C95168AA}" type="presParOf" srcId="{3FC1781E-EAB0-4FF2-A62F-A0E92A26CE88}" destId="{0A3D6D7D-A10E-42F8-AC7E-90846B683722}" srcOrd="0" destOrd="0" presId="urn:microsoft.com/office/officeart/2005/8/layout/hList7"/>
    <dgm:cxn modelId="{E1D97220-CEE6-45FA-ACC9-368CEB959746}" type="presParOf" srcId="{3FC1781E-EAB0-4FF2-A62F-A0E92A26CE88}" destId="{0617D192-3AD6-4CA4-83C6-D1601BD1905A}" srcOrd="1" destOrd="0" presId="urn:microsoft.com/office/officeart/2005/8/layout/hList7"/>
    <dgm:cxn modelId="{4A08AE13-EC86-43CE-AAE6-7BBE7CA035E4}" type="presParOf" srcId="{0617D192-3AD6-4CA4-83C6-D1601BD1905A}" destId="{2C452E54-F0B7-447D-A17E-7F53DB95A1DE}" srcOrd="0" destOrd="0" presId="urn:microsoft.com/office/officeart/2005/8/layout/hList7"/>
    <dgm:cxn modelId="{B990B2AD-6B8E-4D74-81CA-D7E3201F5B5E}" type="presParOf" srcId="{2C452E54-F0B7-447D-A17E-7F53DB95A1DE}" destId="{B98B4459-002C-4C11-B05F-34DBE964126E}" srcOrd="0" destOrd="0" presId="urn:microsoft.com/office/officeart/2005/8/layout/hList7"/>
    <dgm:cxn modelId="{A06225DD-88F4-463D-8421-24FAC6ADC107}" type="presParOf" srcId="{2C452E54-F0B7-447D-A17E-7F53DB95A1DE}" destId="{0DB984EF-82F5-4848-A3E3-1B6DD1080246}" srcOrd="1" destOrd="0" presId="urn:microsoft.com/office/officeart/2005/8/layout/hList7"/>
    <dgm:cxn modelId="{9F162D63-8572-4F4B-B447-6E13736A67AB}" type="presParOf" srcId="{2C452E54-F0B7-447D-A17E-7F53DB95A1DE}" destId="{0705644C-9809-4E07-95C8-DA5FE6F3959A}" srcOrd="2" destOrd="0" presId="urn:microsoft.com/office/officeart/2005/8/layout/hList7"/>
    <dgm:cxn modelId="{B93644F1-4FDB-4D8B-A275-27285A965EC8}" type="presParOf" srcId="{2C452E54-F0B7-447D-A17E-7F53DB95A1DE}" destId="{760838A3-6F1C-472C-9498-61B1DB8CBD4B}" srcOrd="3" destOrd="0" presId="urn:microsoft.com/office/officeart/2005/8/layout/hList7"/>
    <dgm:cxn modelId="{3A609E93-797E-4B0F-AB0B-EAA494EE1014}" type="presParOf" srcId="{0617D192-3AD6-4CA4-83C6-D1601BD1905A}" destId="{97F2F192-B948-482A-95E0-7B1834550D25}" srcOrd="1" destOrd="0" presId="urn:microsoft.com/office/officeart/2005/8/layout/hList7"/>
    <dgm:cxn modelId="{0EB9A84F-4F19-4942-AA76-17B8621A024D}" type="presParOf" srcId="{0617D192-3AD6-4CA4-83C6-D1601BD1905A}" destId="{73A7C58A-D573-4AB0-AE1D-85076C183F55}" srcOrd="2" destOrd="0" presId="urn:microsoft.com/office/officeart/2005/8/layout/hList7"/>
    <dgm:cxn modelId="{461FB51F-81A5-4697-85B0-01DFCA5C30DC}" type="presParOf" srcId="{73A7C58A-D573-4AB0-AE1D-85076C183F55}" destId="{7754DC87-4D75-4D73-AD84-48395E99D114}" srcOrd="0" destOrd="0" presId="urn:microsoft.com/office/officeart/2005/8/layout/hList7"/>
    <dgm:cxn modelId="{8F53A34E-BC98-49C0-B44B-DF8D1BBA7DFA}" type="presParOf" srcId="{73A7C58A-D573-4AB0-AE1D-85076C183F55}" destId="{DC2BD64F-2086-47BB-8AC9-A10FEDF3DA23}" srcOrd="1" destOrd="0" presId="urn:microsoft.com/office/officeart/2005/8/layout/hList7"/>
    <dgm:cxn modelId="{679F204F-01B5-458C-B973-FEE752B74BE1}" type="presParOf" srcId="{73A7C58A-D573-4AB0-AE1D-85076C183F55}" destId="{1083CABB-46BA-4E33-8F3D-DC0A459AC478}" srcOrd="2" destOrd="0" presId="urn:microsoft.com/office/officeart/2005/8/layout/hList7"/>
    <dgm:cxn modelId="{E2E1B3C1-521B-4C77-A5BB-AA2A0C7CF027}" type="presParOf" srcId="{73A7C58A-D573-4AB0-AE1D-85076C183F55}" destId="{CE9F3E18-E376-4798-83EA-ADF293AB5C15}" srcOrd="3" destOrd="0" presId="urn:microsoft.com/office/officeart/2005/8/layout/hList7"/>
    <dgm:cxn modelId="{10446960-E532-45E4-829C-3DDDAA51CE89}" type="presParOf" srcId="{0617D192-3AD6-4CA4-83C6-D1601BD1905A}" destId="{C7D319B4-9F44-427C-B436-BC61ABF33465}" srcOrd="3" destOrd="0" presId="urn:microsoft.com/office/officeart/2005/8/layout/hList7"/>
    <dgm:cxn modelId="{7F55FDFC-671B-4441-9AE0-2825DEB06345}" type="presParOf" srcId="{0617D192-3AD6-4CA4-83C6-D1601BD1905A}" destId="{B6032463-874F-4603-A85D-CDE89FD937A4}" srcOrd="4" destOrd="0" presId="urn:microsoft.com/office/officeart/2005/8/layout/hList7"/>
    <dgm:cxn modelId="{02819C8A-5342-4488-85BC-FC5EFFBBFD6E}" type="presParOf" srcId="{B6032463-874F-4603-A85D-CDE89FD937A4}" destId="{E5307235-D359-4532-BC64-FF2689B37F68}" srcOrd="0" destOrd="0" presId="urn:microsoft.com/office/officeart/2005/8/layout/hList7"/>
    <dgm:cxn modelId="{722BA0BC-4442-458C-8A3F-9E83A26FB4C6}" type="presParOf" srcId="{B6032463-874F-4603-A85D-CDE89FD937A4}" destId="{1EDABC49-F09A-4E35-BCF4-A6DAF0120D4A}" srcOrd="1" destOrd="0" presId="urn:microsoft.com/office/officeart/2005/8/layout/hList7"/>
    <dgm:cxn modelId="{E35A04D0-B0CB-481B-899E-2246581D4CA4}" type="presParOf" srcId="{B6032463-874F-4603-A85D-CDE89FD937A4}" destId="{329ED01F-72AA-4367-A768-A9C8C9F510EA}" srcOrd="2" destOrd="0" presId="urn:microsoft.com/office/officeart/2005/8/layout/hList7"/>
    <dgm:cxn modelId="{11EF4298-DAC4-4574-AC2B-29BC834772F9}" type="presParOf" srcId="{B6032463-874F-4603-A85D-CDE89FD937A4}" destId="{FE5B0B34-8D52-4432-9C55-3CC1D3175F5A}" srcOrd="3" destOrd="0" presId="urn:microsoft.com/office/officeart/2005/8/layout/hList7"/>
    <dgm:cxn modelId="{8850F825-5C56-4416-9833-E9BA004BDF13}" type="presParOf" srcId="{0617D192-3AD6-4CA4-83C6-D1601BD1905A}" destId="{72D024E0-D6FB-4C11-8AFC-6B39ED0A6F20}" srcOrd="5" destOrd="0" presId="urn:microsoft.com/office/officeart/2005/8/layout/hList7"/>
    <dgm:cxn modelId="{D9B47C63-A28E-4F26-8E4D-E4ABF1402256}" type="presParOf" srcId="{0617D192-3AD6-4CA4-83C6-D1601BD1905A}" destId="{DE28AAB3-C019-41F0-BBA8-96FCEC70474F}" srcOrd="6" destOrd="0" presId="urn:microsoft.com/office/officeart/2005/8/layout/hList7"/>
    <dgm:cxn modelId="{9963165B-4EA5-46C5-A7C9-1C90B0411D96}" type="presParOf" srcId="{DE28AAB3-C019-41F0-BBA8-96FCEC70474F}" destId="{7763B189-D913-4E71-A19D-BDF05E611D54}" srcOrd="0" destOrd="0" presId="urn:microsoft.com/office/officeart/2005/8/layout/hList7"/>
    <dgm:cxn modelId="{2BA13AC4-BF45-4D8F-825B-3F8D9FAF8889}" type="presParOf" srcId="{DE28AAB3-C019-41F0-BBA8-96FCEC70474F}" destId="{1D1F6910-E5B0-4D94-A1E5-B2D84B529FEB}" srcOrd="1" destOrd="0" presId="urn:microsoft.com/office/officeart/2005/8/layout/hList7"/>
    <dgm:cxn modelId="{26AE162A-71C3-4F01-A37E-0EEB64E37F6A}" type="presParOf" srcId="{DE28AAB3-C019-41F0-BBA8-96FCEC70474F}" destId="{31DAB6D1-71E7-427A-9E07-9B2D6E26E023}" srcOrd="2" destOrd="0" presId="urn:microsoft.com/office/officeart/2005/8/layout/hList7"/>
    <dgm:cxn modelId="{EC5D15AA-A2C1-431D-B234-AAD9C5826E24}" type="presParOf" srcId="{DE28AAB3-C019-41F0-BBA8-96FCEC70474F}" destId="{BE777933-AE81-4E54-9CC9-35DA4A693F89}" srcOrd="3" destOrd="0" presId="urn:microsoft.com/office/officeart/2005/8/layout/hList7"/>
    <dgm:cxn modelId="{896D0A04-E6ED-4B3E-AE27-23EB39FEB77B}" type="presParOf" srcId="{0617D192-3AD6-4CA4-83C6-D1601BD1905A}" destId="{F4E1DA7A-B8B6-45FB-A6B2-C55E5B4594D3}" srcOrd="7" destOrd="0" presId="urn:microsoft.com/office/officeart/2005/8/layout/hList7"/>
    <dgm:cxn modelId="{967F183C-47AF-4BFD-9027-E904C063E706}" type="presParOf" srcId="{0617D192-3AD6-4CA4-83C6-D1601BD1905A}" destId="{3CC10F5F-EF49-40CC-9590-291B38457DA4}" srcOrd="8" destOrd="0" presId="urn:microsoft.com/office/officeart/2005/8/layout/hList7"/>
    <dgm:cxn modelId="{B6194C77-64EF-4D0A-AEAB-7E354A0A6922}" type="presParOf" srcId="{3CC10F5F-EF49-40CC-9590-291B38457DA4}" destId="{D47E634C-D594-4FF6-AA10-AB73D90A5FA3}" srcOrd="0" destOrd="0" presId="urn:microsoft.com/office/officeart/2005/8/layout/hList7"/>
    <dgm:cxn modelId="{549DCD6B-D144-48D6-AA1A-007546F3AA72}" type="presParOf" srcId="{3CC10F5F-EF49-40CC-9590-291B38457DA4}" destId="{F9BF6D2E-5C51-47C1-8791-820689A373BB}" srcOrd="1" destOrd="0" presId="urn:microsoft.com/office/officeart/2005/8/layout/hList7"/>
    <dgm:cxn modelId="{A2B6CC1E-093D-467C-8A00-A74CFFF0A84F}" type="presParOf" srcId="{3CC10F5F-EF49-40CC-9590-291B38457DA4}" destId="{4D7D043C-2500-48BC-8EC8-99B8354192E1}" srcOrd="2" destOrd="0" presId="urn:microsoft.com/office/officeart/2005/8/layout/hList7"/>
    <dgm:cxn modelId="{F871ADCE-93D5-4F96-AA44-98EA1F5BB26B}" type="presParOf" srcId="{3CC10F5F-EF49-40CC-9590-291B38457DA4}" destId="{19AE4C06-8832-44D7-8365-97D07F956D5F}" srcOrd="3" destOrd="0" presId="urn:microsoft.com/office/officeart/2005/8/layout/hList7"/>
    <dgm:cxn modelId="{0561F821-F96C-4299-992E-F7563384F315}" type="presParOf" srcId="{0617D192-3AD6-4CA4-83C6-D1601BD1905A}" destId="{3609BBD2-711C-4B10-99B8-35D7FB0E1841}" srcOrd="9" destOrd="0" presId="urn:microsoft.com/office/officeart/2005/8/layout/hList7"/>
    <dgm:cxn modelId="{A3CC3156-536A-4554-9F61-C0AAA27FC019}" type="presParOf" srcId="{0617D192-3AD6-4CA4-83C6-D1601BD1905A}" destId="{2445CC7A-9000-421A-9A7A-82185307D2B1}" srcOrd="10" destOrd="0" presId="urn:microsoft.com/office/officeart/2005/8/layout/hList7"/>
    <dgm:cxn modelId="{BB71EDC8-7F59-4438-8443-3E0B252CD23A}" type="presParOf" srcId="{2445CC7A-9000-421A-9A7A-82185307D2B1}" destId="{38E35DAB-ECCB-46CD-8871-6A7483972534}" srcOrd="0" destOrd="0" presId="urn:microsoft.com/office/officeart/2005/8/layout/hList7"/>
    <dgm:cxn modelId="{BFE5C1F1-3829-4897-8DBC-94DF3ED043D3}" type="presParOf" srcId="{2445CC7A-9000-421A-9A7A-82185307D2B1}" destId="{6AABE451-A08B-4435-AFFC-2A971F6C48EF}" srcOrd="1" destOrd="0" presId="urn:microsoft.com/office/officeart/2005/8/layout/hList7"/>
    <dgm:cxn modelId="{FF414C07-F645-42F7-823F-C3B193B6644E}" type="presParOf" srcId="{2445CC7A-9000-421A-9A7A-82185307D2B1}" destId="{FD2FA26E-F338-48D3-9276-00440601620E}" srcOrd="2" destOrd="0" presId="urn:microsoft.com/office/officeart/2005/8/layout/hList7"/>
    <dgm:cxn modelId="{56EE6C81-6222-4F51-A5D0-BC3179261C02}" type="presParOf" srcId="{2445CC7A-9000-421A-9A7A-82185307D2B1}" destId="{8D3D5A44-83F9-4BAD-AC75-4A9439D9188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6F6E00-77CE-498B-A523-D945EC91E9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4B7F3D4C-21D1-46D9-83E2-71BD96FE4F7B}">
      <dgm:prSet/>
      <dgm:spPr/>
      <dgm:t>
        <a:bodyPr/>
        <a:lstStyle/>
        <a:p>
          <a:pPr rtl="0"/>
          <a:r>
            <a:rPr lang="en-IE" smtClean="0"/>
            <a:t>Important to keep nebulizers clean and dry </a:t>
          </a:r>
          <a:endParaRPr lang="en-IE"/>
        </a:p>
      </dgm:t>
    </dgm:pt>
    <dgm:pt modelId="{9ADF40F2-B6FF-4778-8125-755E386102A0}" type="parTrans" cxnId="{718CB8D9-6B16-47C0-8AD4-29B4DEFF6A3E}">
      <dgm:prSet/>
      <dgm:spPr/>
      <dgm:t>
        <a:bodyPr/>
        <a:lstStyle/>
        <a:p>
          <a:endParaRPr lang="en-IE"/>
        </a:p>
      </dgm:t>
    </dgm:pt>
    <dgm:pt modelId="{43C32BB2-FDCB-4E1D-BE41-2D167227B989}" type="sibTrans" cxnId="{718CB8D9-6B16-47C0-8AD4-29B4DEFF6A3E}">
      <dgm:prSet/>
      <dgm:spPr/>
      <dgm:t>
        <a:bodyPr/>
        <a:lstStyle/>
        <a:p>
          <a:endParaRPr lang="en-IE"/>
        </a:p>
      </dgm:t>
    </dgm:pt>
    <dgm:pt modelId="{C5C3FA0A-0645-477E-B7EB-25B2C7E6502C}">
      <dgm:prSet/>
      <dgm:spPr/>
      <dgm:t>
        <a:bodyPr/>
        <a:lstStyle/>
        <a:p>
          <a:pPr rtl="0"/>
          <a:r>
            <a:rPr lang="en-IE" smtClean="0"/>
            <a:t>After each use disconnect nebulizer mouth piece and turn nebulizer on for a few seconds to clear moisture from tubing</a:t>
          </a:r>
          <a:endParaRPr lang="en-IE"/>
        </a:p>
      </dgm:t>
    </dgm:pt>
    <dgm:pt modelId="{6075867E-077A-41CD-831D-D30A0731AF3C}" type="parTrans" cxnId="{2D857AE0-E735-4D75-BA6D-DB1B25A2A52F}">
      <dgm:prSet/>
      <dgm:spPr/>
      <dgm:t>
        <a:bodyPr/>
        <a:lstStyle/>
        <a:p>
          <a:endParaRPr lang="en-IE"/>
        </a:p>
      </dgm:t>
    </dgm:pt>
    <dgm:pt modelId="{B2E100E0-78DC-42E5-8C2D-8EFC479E6FE4}" type="sibTrans" cxnId="{2D857AE0-E735-4D75-BA6D-DB1B25A2A52F}">
      <dgm:prSet/>
      <dgm:spPr/>
      <dgm:t>
        <a:bodyPr/>
        <a:lstStyle/>
        <a:p>
          <a:endParaRPr lang="en-IE"/>
        </a:p>
      </dgm:t>
    </dgm:pt>
    <dgm:pt modelId="{3FD95391-ECAF-4DA4-90FC-32A7F8D050DD}">
      <dgm:prSet/>
      <dgm:spPr/>
      <dgm:t>
        <a:bodyPr/>
        <a:lstStyle/>
        <a:p>
          <a:pPr rtl="0"/>
          <a:r>
            <a:rPr lang="en-IE" smtClean="0"/>
            <a:t>Wash nebuliser mouth piece in soapy warm water </a:t>
          </a:r>
          <a:endParaRPr lang="en-IE"/>
        </a:p>
      </dgm:t>
    </dgm:pt>
    <dgm:pt modelId="{061263DF-F646-4511-B760-67954052713A}" type="parTrans" cxnId="{C8DD2458-FF57-4CC0-B064-CB19EB38C322}">
      <dgm:prSet/>
      <dgm:spPr/>
      <dgm:t>
        <a:bodyPr/>
        <a:lstStyle/>
        <a:p>
          <a:endParaRPr lang="en-IE"/>
        </a:p>
      </dgm:t>
    </dgm:pt>
    <dgm:pt modelId="{98B79A2E-ACC4-4662-820A-D4BA508792F3}" type="sibTrans" cxnId="{C8DD2458-FF57-4CC0-B064-CB19EB38C322}">
      <dgm:prSet/>
      <dgm:spPr/>
      <dgm:t>
        <a:bodyPr/>
        <a:lstStyle/>
        <a:p>
          <a:endParaRPr lang="en-IE"/>
        </a:p>
      </dgm:t>
    </dgm:pt>
    <dgm:pt modelId="{10E6B7A4-5887-4516-BBD0-089A58DB7BF0}">
      <dgm:prSet/>
      <dgm:spPr/>
      <dgm:t>
        <a:bodyPr/>
        <a:lstStyle/>
        <a:p>
          <a:pPr rtl="0"/>
          <a:r>
            <a:rPr lang="en-IE" smtClean="0"/>
            <a:t>Dry thoroughly</a:t>
          </a:r>
          <a:endParaRPr lang="en-IE"/>
        </a:p>
      </dgm:t>
    </dgm:pt>
    <dgm:pt modelId="{F484CFDB-D533-4305-83CE-AE2ACD85F356}" type="parTrans" cxnId="{CBA1F974-7700-47BA-9F56-46940B12F9C4}">
      <dgm:prSet/>
      <dgm:spPr/>
      <dgm:t>
        <a:bodyPr/>
        <a:lstStyle/>
        <a:p>
          <a:endParaRPr lang="en-IE"/>
        </a:p>
      </dgm:t>
    </dgm:pt>
    <dgm:pt modelId="{9A4FE311-9CEE-4DF8-87E2-36E61A0C6DC5}" type="sibTrans" cxnId="{CBA1F974-7700-47BA-9F56-46940B12F9C4}">
      <dgm:prSet/>
      <dgm:spPr/>
      <dgm:t>
        <a:bodyPr/>
        <a:lstStyle/>
        <a:p>
          <a:endParaRPr lang="en-IE"/>
        </a:p>
      </dgm:t>
    </dgm:pt>
    <dgm:pt modelId="{39951478-CCDB-40B3-993E-B7B779D0D34F}">
      <dgm:prSet/>
      <dgm:spPr/>
      <dgm:t>
        <a:bodyPr/>
        <a:lstStyle/>
        <a:p>
          <a:pPr rtl="0"/>
          <a:r>
            <a:rPr lang="en-IE" smtClean="0"/>
            <a:t>Never use a brush to clean </a:t>
          </a:r>
          <a:endParaRPr lang="en-IE"/>
        </a:p>
      </dgm:t>
    </dgm:pt>
    <dgm:pt modelId="{7CBE0740-ADF6-419F-BBF4-961513ED6D44}" type="parTrans" cxnId="{2FCD1865-139D-4FE4-B78E-E11FA4AAF210}">
      <dgm:prSet/>
      <dgm:spPr/>
      <dgm:t>
        <a:bodyPr/>
        <a:lstStyle/>
        <a:p>
          <a:endParaRPr lang="en-IE"/>
        </a:p>
      </dgm:t>
    </dgm:pt>
    <dgm:pt modelId="{0A861BC7-7622-4332-AAA8-ACCAE8DCBF84}" type="sibTrans" cxnId="{2FCD1865-139D-4FE4-B78E-E11FA4AAF210}">
      <dgm:prSet/>
      <dgm:spPr/>
      <dgm:t>
        <a:bodyPr/>
        <a:lstStyle/>
        <a:p>
          <a:endParaRPr lang="en-IE"/>
        </a:p>
      </dgm:t>
    </dgm:pt>
    <dgm:pt modelId="{3F764944-39D1-4B8D-8365-2BE88EC4929F}">
      <dgm:prSet/>
      <dgm:spPr/>
      <dgm:t>
        <a:bodyPr/>
        <a:lstStyle/>
        <a:p>
          <a:pPr rtl="0"/>
          <a:r>
            <a:rPr lang="en-IE" smtClean="0"/>
            <a:t>Never immerse the tubing in water</a:t>
          </a:r>
          <a:endParaRPr lang="en-IE"/>
        </a:p>
      </dgm:t>
    </dgm:pt>
    <dgm:pt modelId="{789AD9E9-08A8-4BCB-A3E9-643BD7CFE506}" type="parTrans" cxnId="{D01CB86D-F3E2-4C3D-B3FD-7DFE82145002}">
      <dgm:prSet/>
      <dgm:spPr/>
      <dgm:t>
        <a:bodyPr/>
        <a:lstStyle/>
        <a:p>
          <a:endParaRPr lang="en-IE"/>
        </a:p>
      </dgm:t>
    </dgm:pt>
    <dgm:pt modelId="{58C9CA0C-504C-48FF-BF57-845B646D23AA}" type="sibTrans" cxnId="{D01CB86D-F3E2-4C3D-B3FD-7DFE82145002}">
      <dgm:prSet/>
      <dgm:spPr/>
      <dgm:t>
        <a:bodyPr/>
        <a:lstStyle/>
        <a:p>
          <a:endParaRPr lang="en-IE"/>
        </a:p>
      </dgm:t>
    </dgm:pt>
    <dgm:pt modelId="{04CE483F-909D-4113-8575-B74BF30931BF}">
      <dgm:prSet/>
      <dgm:spPr/>
      <dgm:t>
        <a:bodyPr/>
        <a:lstStyle/>
        <a:p>
          <a:pPr rtl="0"/>
          <a:r>
            <a:rPr lang="en-IE" smtClean="0"/>
            <a:t>Nebulizer mouth pieces should be boiled with 2 drops of washing up liquid for 6-10 minutes one a week</a:t>
          </a:r>
          <a:endParaRPr lang="en-IE"/>
        </a:p>
      </dgm:t>
    </dgm:pt>
    <dgm:pt modelId="{CAC5E18C-9A28-4991-A0F8-3AE53F90B230}" type="parTrans" cxnId="{B368B7E3-2814-4865-A461-24649D79677A}">
      <dgm:prSet/>
      <dgm:spPr/>
      <dgm:t>
        <a:bodyPr/>
        <a:lstStyle/>
        <a:p>
          <a:endParaRPr lang="en-IE"/>
        </a:p>
      </dgm:t>
    </dgm:pt>
    <dgm:pt modelId="{01536012-3E50-4425-8CFB-1992E9A7B93C}" type="sibTrans" cxnId="{B368B7E3-2814-4865-A461-24649D79677A}">
      <dgm:prSet/>
      <dgm:spPr/>
      <dgm:t>
        <a:bodyPr/>
        <a:lstStyle/>
        <a:p>
          <a:endParaRPr lang="en-IE"/>
        </a:p>
      </dgm:t>
    </dgm:pt>
    <dgm:pt modelId="{E6232AD1-E469-4A8E-B949-B4F3AB4DF7A5}">
      <dgm:prSet/>
      <dgm:spPr/>
      <dgm:t>
        <a:bodyPr/>
        <a:lstStyle/>
        <a:p>
          <a:pPr rtl="0"/>
          <a:r>
            <a:rPr lang="en-IE" smtClean="0"/>
            <a:t>Air dry all equipment</a:t>
          </a:r>
          <a:endParaRPr lang="en-IE"/>
        </a:p>
      </dgm:t>
    </dgm:pt>
    <dgm:pt modelId="{CE139332-783F-498A-84C5-30DF2DF0C8F1}" type="parTrans" cxnId="{6E332F75-80EA-4314-B777-8B8EADEF3AA3}">
      <dgm:prSet/>
      <dgm:spPr/>
      <dgm:t>
        <a:bodyPr/>
        <a:lstStyle/>
        <a:p>
          <a:endParaRPr lang="en-IE"/>
        </a:p>
      </dgm:t>
    </dgm:pt>
    <dgm:pt modelId="{C5E35EF9-0DC9-4F4C-BB55-C44925B48CE2}" type="sibTrans" cxnId="{6E332F75-80EA-4314-B777-8B8EADEF3AA3}">
      <dgm:prSet/>
      <dgm:spPr/>
      <dgm:t>
        <a:bodyPr/>
        <a:lstStyle/>
        <a:p>
          <a:endParaRPr lang="en-IE"/>
        </a:p>
      </dgm:t>
    </dgm:pt>
    <dgm:pt modelId="{3FDF0568-9BAF-4F29-9319-CC4D68F31E26}" type="pres">
      <dgm:prSet presAssocID="{2F6F6E00-77CE-498B-A523-D945EC91E9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3B43D15D-1147-46B9-AE59-B3CA0BBD1DC9}" type="pres">
      <dgm:prSet presAssocID="{4B7F3D4C-21D1-46D9-83E2-71BD96FE4F7B}" presName="thickLine" presStyleLbl="alignNode1" presStyleIdx="0" presStyleCnt="8"/>
      <dgm:spPr/>
    </dgm:pt>
    <dgm:pt modelId="{0FBE43FE-2527-4913-87A8-282502E1A4E5}" type="pres">
      <dgm:prSet presAssocID="{4B7F3D4C-21D1-46D9-83E2-71BD96FE4F7B}" presName="horz1" presStyleCnt="0"/>
      <dgm:spPr/>
    </dgm:pt>
    <dgm:pt modelId="{AF853D44-ECBC-4457-8257-9D4DFBC07E60}" type="pres">
      <dgm:prSet presAssocID="{4B7F3D4C-21D1-46D9-83E2-71BD96FE4F7B}" presName="tx1" presStyleLbl="revTx" presStyleIdx="0" presStyleCnt="8"/>
      <dgm:spPr/>
      <dgm:t>
        <a:bodyPr/>
        <a:lstStyle/>
        <a:p>
          <a:endParaRPr lang="en-IE"/>
        </a:p>
      </dgm:t>
    </dgm:pt>
    <dgm:pt modelId="{6B660B28-C219-4238-A854-9A0C4B32C506}" type="pres">
      <dgm:prSet presAssocID="{4B7F3D4C-21D1-46D9-83E2-71BD96FE4F7B}" presName="vert1" presStyleCnt="0"/>
      <dgm:spPr/>
    </dgm:pt>
    <dgm:pt modelId="{791AA86C-BDBC-49AA-A4F4-E6F149A1BF2D}" type="pres">
      <dgm:prSet presAssocID="{C5C3FA0A-0645-477E-B7EB-25B2C7E6502C}" presName="thickLine" presStyleLbl="alignNode1" presStyleIdx="1" presStyleCnt="8"/>
      <dgm:spPr/>
    </dgm:pt>
    <dgm:pt modelId="{D5AA9E7B-2442-4D7A-A903-B512089B3212}" type="pres">
      <dgm:prSet presAssocID="{C5C3FA0A-0645-477E-B7EB-25B2C7E6502C}" presName="horz1" presStyleCnt="0"/>
      <dgm:spPr/>
    </dgm:pt>
    <dgm:pt modelId="{C1C7A3C9-BCD4-46D3-8BDE-D4E751C0AA61}" type="pres">
      <dgm:prSet presAssocID="{C5C3FA0A-0645-477E-B7EB-25B2C7E6502C}" presName="tx1" presStyleLbl="revTx" presStyleIdx="1" presStyleCnt="8"/>
      <dgm:spPr/>
      <dgm:t>
        <a:bodyPr/>
        <a:lstStyle/>
        <a:p>
          <a:endParaRPr lang="en-IE"/>
        </a:p>
      </dgm:t>
    </dgm:pt>
    <dgm:pt modelId="{F3B2BC3C-0378-42E9-BCEF-C3C41EA489D2}" type="pres">
      <dgm:prSet presAssocID="{C5C3FA0A-0645-477E-B7EB-25B2C7E6502C}" presName="vert1" presStyleCnt="0"/>
      <dgm:spPr/>
    </dgm:pt>
    <dgm:pt modelId="{38A20111-EB62-43AF-898B-DE99755263A5}" type="pres">
      <dgm:prSet presAssocID="{3FD95391-ECAF-4DA4-90FC-32A7F8D050DD}" presName="thickLine" presStyleLbl="alignNode1" presStyleIdx="2" presStyleCnt="8"/>
      <dgm:spPr/>
    </dgm:pt>
    <dgm:pt modelId="{C800DB96-954A-4BD5-A83E-F60FC860E6F0}" type="pres">
      <dgm:prSet presAssocID="{3FD95391-ECAF-4DA4-90FC-32A7F8D050DD}" presName="horz1" presStyleCnt="0"/>
      <dgm:spPr/>
    </dgm:pt>
    <dgm:pt modelId="{00A008BE-5ADF-4BE4-9AE5-76B3283A5A24}" type="pres">
      <dgm:prSet presAssocID="{3FD95391-ECAF-4DA4-90FC-32A7F8D050DD}" presName="tx1" presStyleLbl="revTx" presStyleIdx="2" presStyleCnt="8"/>
      <dgm:spPr/>
      <dgm:t>
        <a:bodyPr/>
        <a:lstStyle/>
        <a:p>
          <a:endParaRPr lang="en-IE"/>
        </a:p>
      </dgm:t>
    </dgm:pt>
    <dgm:pt modelId="{1410DA75-53B0-40F7-9ADA-700328EC7DF0}" type="pres">
      <dgm:prSet presAssocID="{3FD95391-ECAF-4DA4-90FC-32A7F8D050DD}" presName="vert1" presStyleCnt="0"/>
      <dgm:spPr/>
    </dgm:pt>
    <dgm:pt modelId="{E42EDEF2-4B92-46CF-984C-D57CC5A7D30C}" type="pres">
      <dgm:prSet presAssocID="{10E6B7A4-5887-4516-BBD0-089A58DB7BF0}" presName="thickLine" presStyleLbl="alignNode1" presStyleIdx="3" presStyleCnt="8"/>
      <dgm:spPr/>
    </dgm:pt>
    <dgm:pt modelId="{A8074989-3AF0-41F6-B15E-3C78218F5D9F}" type="pres">
      <dgm:prSet presAssocID="{10E6B7A4-5887-4516-BBD0-089A58DB7BF0}" presName="horz1" presStyleCnt="0"/>
      <dgm:spPr/>
    </dgm:pt>
    <dgm:pt modelId="{A7AFE137-1CAC-4005-840F-652EC4D75083}" type="pres">
      <dgm:prSet presAssocID="{10E6B7A4-5887-4516-BBD0-089A58DB7BF0}" presName="tx1" presStyleLbl="revTx" presStyleIdx="3" presStyleCnt="8"/>
      <dgm:spPr/>
      <dgm:t>
        <a:bodyPr/>
        <a:lstStyle/>
        <a:p>
          <a:endParaRPr lang="en-IE"/>
        </a:p>
      </dgm:t>
    </dgm:pt>
    <dgm:pt modelId="{D49B911F-ADCC-4455-A7D3-F2BEE7EB2F8C}" type="pres">
      <dgm:prSet presAssocID="{10E6B7A4-5887-4516-BBD0-089A58DB7BF0}" presName="vert1" presStyleCnt="0"/>
      <dgm:spPr/>
    </dgm:pt>
    <dgm:pt modelId="{F6AC3BA2-348A-4C59-BC51-43BF2E31C009}" type="pres">
      <dgm:prSet presAssocID="{39951478-CCDB-40B3-993E-B7B779D0D34F}" presName="thickLine" presStyleLbl="alignNode1" presStyleIdx="4" presStyleCnt="8"/>
      <dgm:spPr/>
    </dgm:pt>
    <dgm:pt modelId="{6D867BE4-DB0A-4000-881E-69B6BC6A5E72}" type="pres">
      <dgm:prSet presAssocID="{39951478-CCDB-40B3-993E-B7B779D0D34F}" presName="horz1" presStyleCnt="0"/>
      <dgm:spPr/>
    </dgm:pt>
    <dgm:pt modelId="{5BE436E7-67BE-40AF-9131-02F8BB6CA1F1}" type="pres">
      <dgm:prSet presAssocID="{39951478-CCDB-40B3-993E-B7B779D0D34F}" presName="tx1" presStyleLbl="revTx" presStyleIdx="4" presStyleCnt="8"/>
      <dgm:spPr/>
      <dgm:t>
        <a:bodyPr/>
        <a:lstStyle/>
        <a:p>
          <a:endParaRPr lang="en-IE"/>
        </a:p>
      </dgm:t>
    </dgm:pt>
    <dgm:pt modelId="{5CBC94AE-3983-4DFC-92A8-01CF43CAA584}" type="pres">
      <dgm:prSet presAssocID="{39951478-CCDB-40B3-993E-B7B779D0D34F}" presName="vert1" presStyleCnt="0"/>
      <dgm:spPr/>
    </dgm:pt>
    <dgm:pt modelId="{FFED6A32-ADD9-4053-862D-F60DDF978808}" type="pres">
      <dgm:prSet presAssocID="{3F764944-39D1-4B8D-8365-2BE88EC4929F}" presName="thickLine" presStyleLbl="alignNode1" presStyleIdx="5" presStyleCnt="8"/>
      <dgm:spPr/>
    </dgm:pt>
    <dgm:pt modelId="{7E96F0A7-0C78-4CA2-9ECE-05DE95AE513A}" type="pres">
      <dgm:prSet presAssocID="{3F764944-39D1-4B8D-8365-2BE88EC4929F}" presName="horz1" presStyleCnt="0"/>
      <dgm:spPr/>
    </dgm:pt>
    <dgm:pt modelId="{65124EC8-CADB-4AE1-B390-0C45F191E3EB}" type="pres">
      <dgm:prSet presAssocID="{3F764944-39D1-4B8D-8365-2BE88EC4929F}" presName="tx1" presStyleLbl="revTx" presStyleIdx="5" presStyleCnt="8"/>
      <dgm:spPr/>
      <dgm:t>
        <a:bodyPr/>
        <a:lstStyle/>
        <a:p>
          <a:endParaRPr lang="en-IE"/>
        </a:p>
      </dgm:t>
    </dgm:pt>
    <dgm:pt modelId="{5DAC7DA7-86EF-4897-8F94-0BE7BE76F59F}" type="pres">
      <dgm:prSet presAssocID="{3F764944-39D1-4B8D-8365-2BE88EC4929F}" presName="vert1" presStyleCnt="0"/>
      <dgm:spPr/>
    </dgm:pt>
    <dgm:pt modelId="{089CAEB7-7A18-4D88-BD72-50D6136E3198}" type="pres">
      <dgm:prSet presAssocID="{04CE483F-909D-4113-8575-B74BF30931BF}" presName="thickLine" presStyleLbl="alignNode1" presStyleIdx="6" presStyleCnt="8"/>
      <dgm:spPr/>
    </dgm:pt>
    <dgm:pt modelId="{29D3FFE5-F617-4404-89C6-405EF7494A8E}" type="pres">
      <dgm:prSet presAssocID="{04CE483F-909D-4113-8575-B74BF30931BF}" presName="horz1" presStyleCnt="0"/>
      <dgm:spPr/>
    </dgm:pt>
    <dgm:pt modelId="{E1468E3F-78BF-47C1-A6F9-02399BE70545}" type="pres">
      <dgm:prSet presAssocID="{04CE483F-909D-4113-8575-B74BF30931BF}" presName="tx1" presStyleLbl="revTx" presStyleIdx="6" presStyleCnt="8"/>
      <dgm:spPr/>
      <dgm:t>
        <a:bodyPr/>
        <a:lstStyle/>
        <a:p>
          <a:endParaRPr lang="en-IE"/>
        </a:p>
      </dgm:t>
    </dgm:pt>
    <dgm:pt modelId="{F4800EB4-012B-43FA-97E3-DFEEC381709E}" type="pres">
      <dgm:prSet presAssocID="{04CE483F-909D-4113-8575-B74BF30931BF}" presName="vert1" presStyleCnt="0"/>
      <dgm:spPr/>
    </dgm:pt>
    <dgm:pt modelId="{02FB386E-6F10-4AC4-810C-3BFD209E9ADD}" type="pres">
      <dgm:prSet presAssocID="{E6232AD1-E469-4A8E-B949-B4F3AB4DF7A5}" presName="thickLine" presStyleLbl="alignNode1" presStyleIdx="7" presStyleCnt="8"/>
      <dgm:spPr/>
    </dgm:pt>
    <dgm:pt modelId="{3E176542-2402-471F-956A-137C6F868F0A}" type="pres">
      <dgm:prSet presAssocID="{E6232AD1-E469-4A8E-B949-B4F3AB4DF7A5}" presName="horz1" presStyleCnt="0"/>
      <dgm:spPr/>
    </dgm:pt>
    <dgm:pt modelId="{AD5ACA2B-5FFC-43FA-8596-3028E25DD7BE}" type="pres">
      <dgm:prSet presAssocID="{E6232AD1-E469-4A8E-B949-B4F3AB4DF7A5}" presName="tx1" presStyleLbl="revTx" presStyleIdx="7" presStyleCnt="8"/>
      <dgm:spPr/>
      <dgm:t>
        <a:bodyPr/>
        <a:lstStyle/>
        <a:p>
          <a:endParaRPr lang="en-IE"/>
        </a:p>
      </dgm:t>
    </dgm:pt>
    <dgm:pt modelId="{40A01158-482D-4B76-9844-AFC1FD139E06}" type="pres">
      <dgm:prSet presAssocID="{E6232AD1-E469-4A8E-B949-B4F3AB4DF7A5}" presName="vert1" presStyleCnt="0"/>
      <dgm:spPr/>
    </dgm:pt>
  </dgm:ptLst>
  <dgm:cxnLst>
    <dgm:cxn modelId="{2FCD1865-139D-4FE4-B78E-E11FA4AAF210}" srcId="{2F6F6E00-77CE-498B-A523-D945EC91E9CD}" destId="{39951478-CCDB-40B3-993E-B7B779D0D34F}" srcOrd="4" destOrd="0" parTransId="{7CBE0740-ADF6-419F-BBF4-961513ED6D44}" sibTransId="{0A861BC7-7622-4332-AAA8-ACCAE8DCBF84}"/>
    <dgm:cxn modelId="{CBA1F974-7700-47BA-9F56-46940B12F9C4}" srcId="{2F6F6E00-77CE-498B-A523-D945EC91E9CD}" destId="{10E6B7A4-5887-4516-BBD0-089A58DB7BF0}" srcOrd="3" destOrd="0" parTransId="{F484CFDB-D533-4305-83CE-AE2ACD85F356}" sibTransId="{9A4FE311-9CEE-4DF8-87E2-36E61A0C6DC5}"/>
    <dgm:cxn modelId="{D01CB86D-F3E2-4C3D-B3FD-7DFE82145002}" srcId="{2F6F6E00-77CE-498B-A523-D945EC91E9CD}" destId="{3F764944-39D1-4B8D-8365-2BE88EC4929F}" srcOrd="5" destOrd="0" parTransId="{789AD9E9-08A8-4BCB-A3E9-643BD7CFE506}" sibTransId="{58C9CA0C-504C-48FF-BF57-845B646D23AA}"/>
    <dgm:cxn modelId="{5C45D89D-7BBC-4161-9F32-1AF80DE3FE28}" type="presOf" srcId="{04CE483F-909D-4113-8575-B74BF30931BF}" destId="{E1468E3F-78BF-47C1-A6F9-02399BE70545}" srcOrd="0" destOrd="0" presId="urn:microsoft.com/office/officeart/2008/layout/LinedList"/>
    <dgm:cxn modelId="{6E332F75-80EA-4314-B777-8B8EADEF3AA3}" srcId="{2F6F6E00-77CE-498B-A523-D945EC91E9CD}" destId="{E6232AD1-E469-4A8E-B949-B4F3AB4DF7A5}" srcOrd="7" destOrd="0" parTransId="{CE139332-783F-498A-84C5-30DF2DF0C8F1}" sibTransId="{C5E35EF9-0DC9-4F4C-BB55-C44925B48CE2}"/>
    <dgm:cxn modelId="{5B525779-5884-42E0-9989-7E61C85C4D45}" type="presOf" srcId="{C5C3FA0A-0645-477E-B7EB-25B2C7E6502C}" destId="{C1C7A3C9-BCD4-46D3-8BDE-D4E751C0AA61}" srcOrd="0" destOrd="0" presId="urn:microsoft.com/office/officeart/2008/layout/LinedList"/>
    <dgm:cxn modelId="{7A36C9B6-E530-4E5B-A2C9-92EB17D2D676}" type="presOf" srcId="{39951478-CCDB-40B3-993E-B7B779D0D34F}" destId="{5BE436E7-67BE-40AF-9131-02F8BB6CA1F1}" srcOrd="0" destOrd="0" presId="urn:microsoft.com/office/officeart/2008/layout/LinedList"/>
    <dgm:cxn modelId="{970306A2-FCD0-4CCA-9A0B-B3B26A56E775}" type="presOf" srcId="{10E6B7A4-5887-4516-BBD0-089A58DB7BF0}" destId="{A7AFE137-1CAC-4005-840F-652EC4D75083}" srcOrd="0" destOrd="0" presId="urn:microsoft.com/office/officeart/2008/layout/LinedList"/>
    <dgm:cxn modelId="{AA38D819-55E2-45F8-BC85-D2AF74F0595B}" type="presOf" srcId="{E6232AD1-E469-4A8E-B949-B4F3AB4DF7A5}" destId="{AD5ACA2B-5FFC-43FA-8596-3028E25DD7BE}" srcOrd="0" destOrd="0" presId="urn:microsoft.com/office/officeart/2008/layout/LinedList"/>
    <dgm:cxn modelId="{2D857AE0-E735-4D75-BA6D-DB1B25A2A52F}" srcId="{2F6F6E00-77CE-498B-A523-D945EC91E9CD}" destId="{C5C3FA0A-0645-477E-B7EB-25B2C7E6502C}" srcOrd="1" destOrd="0" parTransId="{6075867E-077A-41CD-831D-D30A0731AF3C}" sibTransId="{B2E100E0-78DC-42E5-8C2D-8EFC479E6FE4}"/>
    <dgm:cxn modelId="{B368B7E3-2814-4865-A461-24649D79677A}" srcId="{2F6F6E00-77CE-498B-A523-D945EC91E9CD}" destId="{04CE483F-909D-4113-8575-B74BF30931BF}" srcOrd="6" destOrd="0" parTransId="{CAC5E18C-9A28-4991-A0F8-3AE53F90B230}" sibTransId="{01536012-3E50-4425-8CFB-1992E9A7B93C}"/>
    <dgm:cxn modelId="{80DE21C1-D7CD-42A3-A098-88B37B6A8039}" type="presOf" srcId="{3FD95391-ECAF-4DA4-90FC-32A7F8D050DD}" destId="{00A008BE-5ADF-4BE4-9AE5-76B3283A5A24}" srcOrd="0" destOrd="0" presId="urn:microsoft.com/office/officeart/2008/layout/LinedList"/>
    <dgm:cxn modelId="{718CB8D9-6B16-47C0-8AD4-29B4DEFF6A3E}" srcId="{2F6F6E00-77CE-498B-A523-D945EC91E9CD}" destId="{4B7F3D4C-21D1-46D9-83E2-71BD96FE4F7B}" srcOrd="0" destOrd="0" parTransId="{9ADF40F2-B6FF-4778-8125-755E386102A0}" sibTransId="{43C32BB2-FDCB-4E1D-BE41-2D167227B989}"/>
    <dgm:cxn modelId="{476BD204-4E1D-42E6-9A4C-831DE5E2A464}" type="presOf" srcId="{3F764944-39D1-4B8D-8365-2BE88EC4929F}" destId="{65124EC8-CADB-4AE1-B390-0C45F191E3EB}" srcOrd="0" destOrd="0" presId="urn:microsoft.com/office/officeart/2008/layout/LinedList"/>
    <dgm:cxn modelId="{C8DD2458-FF57-4CC0-B064-CB19EB38C322}" srcId="{2F6F6E00-77CE-498B-A523-D945EC91E9CD}" destId="{3FD95391-ECAF-4DA4-90FC-32A7F8D050DD}" srcOrd="2" destOrd="0" parTransId="{061263DF-F646-4511-B760-67954052713A}" sibTransId="{98B79A2E-ACC4-4662-820A-D4BA508792F3}"/>
    <dgm:cxn modelId="{3A9F54CE-4F8A-4339-9AFE-AA5A4656A64B}" type="presOf" srcId="{2F6F6E00-77CE-498B-A523-D945EC91E9CD}" destId="{3FDF0568-9BAF-4F29-9319-CC4D68F31E26}" srcOrd="0" destOrd="0" presId="urn:microsoft.com/office/officeart/2008/layout/LinedList"/>
    <dgm:cxn modelId="{01DAA002-2926-4779-A15D-B2FE0456077E}" type="presOf" srcId="{4B7F3D4C-21D1-46D9-83E2-71BD96FE4F7B}" destId="{AF853D44-ECBC-4457-8257-9D4DFBC07E60}" srcOrd="0" destOrd="0" presId="urn:microsoft.com/office/officeart/2008/layout/LinedList"/>
    <dgm:cxn modelId="{E69D360A-D521-41B8-80D1-5C65F3D5B7E9}" type="presParOf" srcId="{3FDF0568-9BAF-4F29-9319-CC4D68F31E26}" destId="{3B43D15D-1147-46B9-AE59-B3CA0BBD1DC9}" srcOrd="0" destOrd="0" presId="urn:microsoft.com/office/officeart/2008/layout/LinedList"/>
    <dgm:cxn modelId="{4E11346C-278E-49F0-A616-B02DBC2DF828}" type="presParOf" srcId="{3FDF0568-9BAF-4F29-9319-CC4D68F31E26}" destId="{0FBE43FE-2527-4913-87A8-282502E1A4E5}" srcOrd="1" destOrd="0" presId="urn:microsoft.com/office/officeart/2008/layout/LinedList"/>
    <dgm:cxn modelId="{0ACF9656-B589-4C7B-B469-C786806215CE}" type="presParOf" srcId="{0FBE43FE-2527-4913-87A8-282502E1A4E5}" destId="{AF853D44-ECBC-4457-8257-9D4DFBC07E60}" srcOrd="0" destOrd="0" presId="urn:microsoft.com/office/officeart/2008/layout/LinedList"/>
    <dgm:cxn modelId="{6900896F-F83D-4BEF-BA24-829604C34B69}" type="presParOf" srcId="{0FBE43FE-2527-4913-87A8-282502E1A4E5}" destId="{6B660B28-C219-4238-A854-9A0C4B32C506}" srcOrd="1" destOrd="0" presId="urn:microsoft.com/office/officeart/2008/layout/LinedList"/>
    <dgm:cxn modelId="{D7149A48-B08C-4CD5-9597-23A03C7455AD}" type="presParOf" srcId="{3FDF0568-9BAF-4F29-9319-CC4D68F31E26}" destId="{791AA86C-BDBC-49AA-A4F4-E6F149A1BF2D}" srcOrd="2" destOrd="0" presId="urn:microsoft.com/office/officeart/2008/layout/LinedList"/>
    <dgm:cxn modelId="{24613016-04A2-4DFC-9EC8-4750793935BB}" type="presParOf" srcId="{3FDF0568-9BAF-4F29-9319-CC4D68F31E26}" destId="{D5AA9E7B-2442-4D7A-A903-B512089B3212}" srcOrd="3" destOrd="0" presId="urn:microsoft.com/office/officeart/2008/layout/LinedList"/>
    <dgm:cxn modelId="{AA38121D-FB33-4093-864D-5087617F71E3}" type="presParOf" srcId="{D5AA9E7B-2442-4D7A-A903-B512089B3212}" destId="{C1C7A3C9-BCD4-46D3-8BDE-D4E751C0AA61}" srcOrd="0" destOrd="0" presId="urn:microsoft.com/office/officeart/2008/layout/LinedList"/>
    <dgm:cxn modelId="{9B585CE5-A4B7-4486-92D1-B512078B2255}" type="presParOf" srcId="{D5AA9E7B-2442-4D7A-A903-B512089B3212}" destId="{F3B2BC3C-0378-42E9-BCEF-C3C41EA489D2}" srcOrd="1" destOrd="0" presId="urn:microsoft.com/office/officeart/2008/layout/LinedList"/>
    <dgm:cxn modelId="{F36A0909-1B6B-4A2F-8275-076FF7C5E1C5}" type="presParOf" srcId="{3FDF0568-9BAF-4F29-9319-CC4D68F31E26}" destId="{38A20111-EB62-43AF-898B-DE99755263A5}" srcOrd="4" destOrd="0" presId="urn:microsoft.com/office/officeart/2008/layout/LinedList"/>
    <dgm:cxn modelId="{F1052FE4-3CA7-4237-972A-02D0E1BC8A0E}" type="presParOf" srcId="{3FDF0568-9BAF-4F29-9319-CC4D68F31E26}" destId="{C800DB96-954A-4BD5-A83E-F60FC860E6F0}" srcOrd="5" destOrd="0" presId="urn:microsoft.com/office/officeart/2008/layout/LinedList"/>
    <dgm:cxn modelId="{332D90B5-22D1-47BC-9D43-F5400A10E4D7}" type="presParOf" srcId="{C800DB96-954A-4BD5-A83E-F60FC860E6F0}" destId="{00A008BE-5ADF-4BE4-9AE5-76B3283A5A24}" srcOrd="0" destOrd="0" presId="urn:microsoft.com/office/officeart/2008/layout/LinedList"/>
    <dgm:cxn modelId="{3F745589-508D-47A9-A03B-62066CF94BB1}" type="presParOf" srcId="{C800DB96-954A-4BD5-A83E-F60FC860E6F0}" destId="{1410DA75-53B0-40F7-9ADA-700328EC7DF0}" srcOrd="1" destOrd="0" presId="urn:microsoft.com/office/officeart/2008/layout/LinedList"/>
    <dgm:cxn modelId="{73D2A40B-C82F-40A9-81D8-9A27CDF4B1A7}" type="presParOf" srcId="{3FDF0568-9BAF-4F29-9319-CC4D68F31E26}" destId="{E42EDEF2-4B92-46CF-984C-D57CC5A7D30C}" srcOrd="6" destOrd="0" presId="urn:microsoft.com/office/officeart/2008/layout/LinedList"/>
    <dgm:cxn modelId="{0FEE827E-E9D3-4499-B38E-0FF5757BA0C7}" type="presParOf" srcId="{3FDF0568-9BAF-4F29-9319-CC4D68F31E26}" destId="{A8074989-3AF0-41F6-B15E-3C78218F5D9F}" srcOrd="7" destOrd="0" presId="urn:microsoft.com/office/officeart/2008/layout/LinedList"/>
    <dgm:cxn modelId="{B52879F9-BCEE-4CD7-AC7F-E49C34AF3438}" type="presParOf" srcId="{A8074989-3AF0-41F6-B15E-3C78218F5D9F}" destId="{A7AFE137-1CAC-4005-840F-652EC4D75083}" srcOrd="0" destOrd="0" presId="urn:microsoft.com/office/officeart/2008/layout/LinedList"/>
    <dgm:cxn modelId="{CFB0EFD8-FDEA-4F97-BC18-586C94C68107}" type="presParOf" srcId="{A8074989-3AF0-41F6-B15E-3C78218F5D9F}" destId="{D49B911F-ADCC-4455-A7D3-F2BEE7EB2F8C}" srcOrd="1" destOrd="0" presId="urn:microsoft.com/office/officeart/2008/layout/LinedList"/>
    <dgm:cxn modelId="{71EF789D-15AC-4E1D-B0A0-C67697205BA8}" type="presParOf" srcId="{3FDF0568-9BAF-4F29-9319-CC4D68F31E26}" destId="{F6AC3BA2-348A-4C59-BC51-43BF2E31C009}" srcOrd="8" destOrd="0" presId="urn:microsoft.com/office/officeart/2008/layout/LinedList"/>
    <dgm:cxn modelId="{7A94086F-CABC-4A35-90AC-E95D0E467F2E}" type="presParOf" srcId="{3FDF0568-9BAF-4F29-9319-CC4D68F31E26}" destId="{6D867BE4-DB0A-4000-881E-69B6BC6A5E72}" srcOrd="9" destOrd="0" presId="urn:microsoft.com/office/officeart/2008/layout/LinedList"/>
    <dgm:cxn modelId="{505E9DBE-5E44-40FA-ACDA-364CEECB2C95}" type="presParOf" srcId="{6D867BE4-DB0A-4000-881E-69B6BC6A5E72}" destId="{5BE436E7-67BE-40AF-9131-02F8BB6CA1F1}" srcOrd="0" destOrd="0" presId="urn:microsoft.com/office/officeart/2008/layout/LinedList"/>
    <dgm:cxn modelId="{C254E5D1-4E8D-49ED-9190-6BDD7EA23627}" type="presParOf" srcId="{6D867BE4-DB0A-4000-881E-69B6BC6A5E72}" destId="{5CBC94AE-3983-4DFC-92A8-01CF43CAA584}" srcOrd="1" destOrd="0" presId="urn:microsoft.com/office/officeart/2008/layout/LinedList"/>
    <dgm:cxn modelId="{F7E3FF7F-ABEE-421A-83FD-BE4E648115AB}" type="presParOf" srcId="{3FDF0568-9BAF-4F29-9319-CC4D68F31E26}" destId="{FFED6A32-ADD9-4053-862D-F60DDF978808}" srcOrd="10" destOrd="0" presId="urn:microsoft.com/office/officeart/2008/layout/LinedList"/>
    <dgm:cxn modelId="{EE345AAF-1E87-4AFA-ADF5-A759760D0CF6}" type="presParOf" srcId="{3FDF0568-9BAF-4F29-9319-CC4D68F31E26}" destId="{7E96F0A7-0C78-4CA2-9ECE-05DE95AE513A}" srcOrd="11" destOrd="0" presId="urn:microsoft.com/office/officeart/2008/layout/LinedList"/>
    <dgm:cxn modelId="{A7924F20-AD6A-43A5-8226-51CED638237F}" type="presParOf" srcId="{7E96F0A7-0C78-4CA2-9ECE-05DE95AE513A}" destId="{65124EC8-CADB-4AE1-B390-0C45F191E3EB}" srcOrd="0" destOrd="0" presId="urn:microsoft.com/office/officeart/2008/layout/LinedList"/>
    <dgm:cxn modelId="{E18A7DFC-7424-43E5-A21B-D014A017DEB8}" type="presParOf" srcId="{7E96F0A7-0C78-4CA2-9ECE-05DE95AE513A}" destId="{5DAC7DA7-86EF-4897-8F94-0BE7BE76F59F}" srcOrd="1" destOrd="0" presId="urn:microsoft.com/office/officeart/2008/layout/LinedList"/>
    <dgm:cxn modelId="{8987B650-F594-4CE1-A45F-2AF71E7C9DB2}" type="presParOf" srcId="{3FDF0568-9BAF-4F29-9319-CC4D68F31E26}" destId="{089CAEB7-7A18-4D88-BD72-50D6136E3198}" srcOrd="12" destOrd="0" presId="urn:microsoft.com/office/officeart/2008/layout/LinedList"/>
    <dgm:cxn modelId="{DFEFCF34-D722-4E0A-B577-256A0973A9F4}" type="presParOf" srcId="{3FDF0568-9BAF-4F29-9319-CC4D68F31E26}" destId="{29D3FFE5-F617-4404-89C6-405EF7494A8E}" srcOrd="13" destOrd="0" presId="urn:microsoft.com/office/officeart/2008/layout/LinedList"/>
    <dgm:cxn modelId="{72C987B1-4534-4F5A-8F46-11A4B455ACEB}" type="presParOf" srcId="{29D3FFE5-F617-4404-89C6-405EF7494A8E}" destId="{E1468E3F-78BF-47C1-A6F9-02399BE70545}" srcOrd="0" destOrd="0" presId="urn:microsoft.com/office/officeart/2008/layout/LinedList"/>
    <dgm:cxn modelId="{F94D2F84-DF11-4CA5-8BE0-1BE7B047827C}" type="presParOf" srcId="{29D3FFE5-F617-4404-89C6-405EF7494A8E}" destId="{F4800EB4-012B-43FA-97E3-DFEEC381709E}" srcOrd="1" destOrd="0" presId="urn:microsoft.com/office/officeart/2008/layout/LinedList"/>
    <dgm:cxn modelId="{0D99179B-3FD0-4664-B4AC-1653C7BA6C04}" type="presParOf" srcId="{3FDF0568-9BAF-4F29-9319-CC4D68F31E26}" destId="{02FB386E-6F10-4AC4-810C-3BFD209E9ADD}" srcOrd="14" destOrd="0" presId="urn:microsoft.com/office/officeart/2008/layout/LinedList"/>
    <dgm:cxn modelId="{24ED233D-37C9-494F-9B7E-A7F641840CC7}" type="presParOf" srcId="{3FDF0568-9BAF-4F29-9319-CC4D68F31E26}" destId="{3E176542-2402-471F-956A-137C6F868F0A}" srcOrd="15" destOrd="0" presId="urn:microsoft.com/office/officeart/2008/layout/LinedList"/>
    <dgm:cxn modelId="{120A8C5D-EDEA-4C44-A3C2-0DE0D5F6885B}" type="presParOf" srcId="{3E176542-2402-471F-956A-137C6F868F0A}" destId="{AD5ACA2B-5FFC-43FA-8596-3028E25DD7BE}" srcOrd="0" destOrd="0" presId="urn:microsoft.com/office/officeart/2008/layout/LinedList"/>
    <dgm:cxn modelId="{1A658F74-5E91-4192-AE51-B0BD79861AC9}" type="presParOf" srcId="{3E176542-2402-471F-956A-137C6F868F0A}" destId="{40A01158-482D-4B76-9844-AFC1FD139E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C473B-7098-4708-B673-95B9847EC613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9E76-BD93-42E2-A1C5-2BC263BEF8CE}">
      <dsp:nvSpPr>
        <dsp:cNvPr id="0" name=""/>
        <dsp:cNvSpPr/>
      </dsp:nvSpPr>
      <dsp:spPr>
        <a:xfrm>
          <a:off x="0" y="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Why is infection control so important</a:t>
          </a:r>
          <a:endParaRPr lang="en-IE" sz="3400" kern="1200" dirty="0"/>
        </a:p>
      </dsp:txBody>
      <dsp:txXfrm>
        <a:off x="0" y="0"/>
        <a:ext cx="8229600" cy="1219200"/>
      </dsp:txXfrm>
    </dsp:sp>
    <dsp:sp modelId="{57256E80-80C2-4912-99A5-E1B8DE387D4C}">
      <dsp:nvSpPr>
        <dsp:cNvPr id="0" name=""/>
        <dsp:cNvSpPr/>
      </dsp:nvSpPr>
      <dsp:spPr>
        <a:xfrm>
          <a:off x="0" y="1219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40EF5-6521-4D6E-9798-C7CD7F60C9CB}">
      <dsp:nvSpPr>
        <dsp:cNvPr id="0" name=""/>
        <dsp:cNvSpPr/>
      </dsp:nvSpPr>
      <dsp:spPr>
        <a:xfrm>
          <a:off x="0" y="12192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What are the guidelines for patients</a:t>
          </a:r>
          <a:endParaRPr lang="en-IE" sz="3400" kern="1200" dirty="0"/>
        </a:p>
      </dsp:txBody>
      <dsp:txXfrm>
        <a:off x="0" y="1219200"/>
        <a:ext cx="8229600" cy="1219200"/>
      </dsp:txXfrm>
    </dsp:sp>
    <dsp:sp modelId="{8ADEFB54-0DEC-4624-97D5-17F23DB51523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E462F-3D86-4841-A29A-FE9CB97AB72C}">
      <dsp:nvSpPr>
        <dsp:cNvPr id="0" name=""/>
        <dsp:cNvSpPr/>
      </dsp:nvSpPr>
      <dsp:spPr>
        <a:xfrm>
          <a:off x="0" y="24384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Guidelines for cleaning Nebulizers</a:t>
          </a:r>
          <a:endParaRPr lang="en-IE" sz="3400" kern="1200" dirty="0"/>
        </a:p>
      </dsp:txBody>
      <dsp:txXfrm>
        <a:off x="0" y="2438400"/>
        <a:ext cx="8229600" cy="1219200"/>
      </dsp:txXfrm>
    </dsp:sp>
    <dsp:sp modelId="{446639DF-C86B-4458-A721-422E68C42EBE}">
      <dsp:nvSpPr>
        <dsp:cNvPr id="0" name=""/>
        <dsp:cNvSpPr/>
      </dsp:nvSpPr>
      <dsp:spPr>
        <a:xfrm>
          <a:off x="0" y="3657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D1EED-7F22-4159-9CCC-06EA3F068173}">
      <dsp:nvSpPr>
        <dsp:cNvPr id="0" name=""/>
        <dsp:cNvSpPr/>
      </dsp:nvSpPr>
      <dsp:spPr>
        <a:xfrm>
          <a:off x="0" y="36576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smtClean="0"/>
            <a:t>How do we prevent cross infection in our CF population</a:t>
          </a:r>
          <a:endParaRPr lang="en-IE" sz="3400" kern="1200"/>
        </a:p>
      </dsp:txBody>
      <dsp:txXfrm>
        <a:off x="0" y="3657600"/>
        <a:ext cx="8229600" cy="1219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ABD0-E6A6-4EBE-A437-E5364185E2EB}">
      <dsp:nvSpPr>
        <dsp:cNvPr id="0" name=""/>
        <dsp:cNvSpPr/>
      </dsp:nvSpPr>
      <dsp:spPr>
        <a:xfrm>
          <a:off x="0" y="23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9448C-7E48-41E0-AA7F-D23D31258707}">
      <dsp:nvSpPr>
        <dsp:cNvPr id="0" name=""/>
        <dsp:cNvSpPr/>
      </dsp:nvSpPr>
      <dsp:spPr>
        <a:xfrm>
          <a:off x="0" y="2381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smtClean="0"/>
            <a:t>Don’t put compressor on the floor as dust can be drawn in to the machine</a:t>
          </a:r>
          <a:endParaRPr lang="en-IE" sz="2200" kern="1200"/>
        </a:p>
      </dsp:txBody>
      <dsp:txXfrm>
        <a:off x="0" y="2381"/>
        <a:ext cx="8229600" cy="812006"/>
      </dsp:txXfrm>
    </dsp:sp>
    <dsp:sp modelId="{AD26F68A-967A-4086-A22A-7365D56B8564}">
      <dsp:nvSpPr>
        <dsp:cNvPr id="0" name=""/>
        <dsp:cNvSpPr/>
      </dsp:nvSpPr>
      <dsp:spPr>
        <a:xfrm>
          <a:off x="0" y="81438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69A76-ABB6-4D58-AE73-DFBCF9995D03}">
      <dsp:nvSpPr>
        <dsp:cNvPr id="0" name=""/>
        <dsp:cNvSpPr/>
      </dsp:nvSpPr>
      <dsp:spPr>
        <a:xfrm>
          <a:off x="0" y="814387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smtClean="0"/>
            <a:t>Wipe compressor with a damp cloth to keep it dust free</a:t>
          </a:r>
          <a:endParaRPr lang="en-IE" sz="2200" kern="1200"/>
        </a:p>
      </dsp:txBody>
      <dsp:txXfrm>
        <a:off x="0" y="814387"/>
        <a:ext cx="8229600" cy="812006"/>
      </dsp:txXfrm>
    </dsp:sp>
    <dsp:sp modelId="{6322D167-DA47-4705-ACFB-8EDD5920F19A}">
      <dsp:nvSpPr>
        <dsp:cNvPr id="0" name=""/>
        <dsp:cNvSpPr/>
      </dsp:nvSpPr>
      <dsp:spPr>
        <a:xfrm>
          <a:off x="0" y="16263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98714-C29A-4208-A98D-BB449F35323A}">
      <dsp:nvSpPr>
        <dsp:cNvPr id="0" name=""/>
        <dsp:cNvSpPr/>
      </dsp:nvSpPr>
      <dsp:spPr>
        <a:xfrm>
          <a:off x="0" y="1626393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smtClean="0"/>
            <a:t>Inlet filter should be changed every 3 months</a:t>
          </a:r>
          <a:endParaRPr lang="en-IE" sz="2200" kern="1200"/>
        </a:p>
      </dsp:txBody>
      <dsp:txXfrm>
        <a:off x="0" y="1626393"/>
        <a:ext cx="8229600" cy="812006"/>
      </dsp:txXfrm>
    </dsp:sp>
    <dsp:sp modelId="{5B751DBD-0621-447E-A433-B9C18E69659B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4AFD7-86BA-493E-AE91-12FA9CBFD3EA}">
      <dsp:nvSpPr>
        <dsp:cNvPr id="0" name=""/>
        <dsp:cNvSpPr/>
      </dsp:nvSpPr>
      <dsp:spPr>
        <a:xfrm>
          <a:off x="0" y="2438400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smtClean="0"/>
            <a:t>Compressor needs to be serviced yearly</a:t>
          </a:r>
          <a:endParaRPr lang="en-IE" sz="2200" kern="1200"/>
        </a:p>
      </dsp:txBody>
      <dsp:txXfrm>
        <a:off x="0" y="2438400"/>
        <a:ext cx="8229600" cy="812006"/>
      </dsp:txXfrm>
    </dsp:sp>
    <dsp:sp modelId="{611345F3-A08F-4F30-80FE-DFFFEAB20FE2}">
      <dsp:nvSpPr>
        <dsp:cNvPr id="0" name=""/>
        <dsp:cNvSpPr/>
      </dsp:nvSpPr>
      <dsp:spPr>
        <a:xfrm>
          <a:off x="0" y="325040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EEF0B-5A0A-45A1-B670-7E2A44656A82}">
      <dsp:nvSpPr>
        <dsp:cNvPr id="0" name=""/>
        <dsp:cNvSpPr/>
      </dsp:nvSpPr>
      <dsp:spPr>
        <a:xfrm>
          <a:off x="0" y="3250406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smtClean="0"/>
            <a:t>If using a filter for nebulized antibiotics it must be changed after use</a:t>
          </a:r>
          <a:endParaRPr lang="en-IE" sz="2200" kern="1200"/>
        </a:p>
      </dsp:txBody>
      <dsp:txXfrm>
        <a:off x="0" y="3250406"/>
        <a:ext cx="8229600" cy="812006"/>
      </dsp:txXfrm>
    </dsp:sp>
    <dsp:sp modelId="{87AA2FE4-67DE-4FDA-9DBA-2DECBBCC46E0}">
      <dsp:nvSpPr>
        <dsp:cNvPr id="0" name=""/>
        <dsp:cNvSpPr/>
      </dsp:nvSpPr>
      <dsp:spPr>
        <a:xfrm>
          <a:off x="0" y="406241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240F1-64E0-4BA8-9FA8-ED54CAD40225}">
      <dsp:nvSpPr>
        <dsp:cNvPr id="0" name=""/>
        <dsp:cNvSpPr/>
      </dsp:nvSpPr>
      <dsp:spPr>
        <a:xfrm>
          <a:off x="0" y="4062412"/>
          <a:ext cx="8229600" cy="8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smtClean="0"/>
            <a:t>Baby sterilization unit are also used sterilize chambers</a:t>
          </a:r>
          <a:endParaRPr lang="en-IE" sz="2200" kern="1200"/>
        </a:p>
      </dsp:txBody>
      <dsp:txXfrm>
        <a:off x="0" y="4062412"/>
        <a:ext cx="8229600" cy="8120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E1FCE-FA09-459B-B894-3C6755A60C4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730CA-4E83-4577-8668-7D1E23E9CBB4}">
      <dsp:nvSpPr>
        <dsp:cNvPr id="0" name=""/>
        <dsp:cNvSpPr/>
      </dsp:nvSpPr>
      <dsp:spPr>
        <a:xfrm>
          <a:off x="0" y="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smtClean="0"/>
            <a:t>Study done in several centres demonstrated a measurable contamination rate of </a:t>
          </a:r>
          <a:endParaRPr lang="en-IE" sz="2400" kern="1200"/>
        </a:p>
      </dsp:txBody>
      <dsp:txXfrm>
        <a:off x="0" y="0"/>
        <a:ext cx="8229600" cy="1219200"/>
      </dsp:txXfrm>
    </dsp:sp>
    <dsp:sp modelId="{FF73D847-1AED-4227-AE53-415442D8C477}">
      <dsp:nvSpPr>
        <dsp:cNvPr id="0" name=""/>
        <dsp:cNvSpPr/>
      </dsp:nvSpPr>
      <dsp:spPr>
        <a:xfrm>
          <a:off x="0" y="1219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5E236-CF87-49CD-B352-76D352147869}">
      <dsp:nvSpPr>
        <dsp:cNvPr id="0" name=""/>
        <dsp:cNvSpPr/>
      </dsp:nvSpPr>
      <dsp:spPr>
        <a:xfrm>
          <a:off x="0" y="12192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patients hands</a:t>
          </a:r>
          <a:endParaRPr lang="en-IE" sz="2400" kern="1200" dirty="0"/>
        </a:p>
      </dsp:txBody>
      <dsp:txXfrm>
        <a:off x="0" y="1219200"/>
        <a:ext cx="8229600" cy="1219200"/>
      </dsp:txXfrm>
    </dsp:sp>
    <dsp:sp modelId="{8633B189-9AA9-459D-AF09-2615E33CC65E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2837F-7640-465E-B787-2F7E8293A040}">
      <dsp:nvSpPr>
        <dsp:cNvPr id="0" name=""/>
        <dsp:cNvSpPr/>
      </dsp:nvSpPr>
      <dsp:spPr>
        <a:xfrm>
          <a:off x="0" y="24384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Clinic environment</a:t>
          </a:r>
          <a:endParaRPr lang="en-IE" sz="2400" kern="1200" dirty="0"/>
        </a:p>
      </dsp:txBody>
      <dsp:txXfrm>
        <a:off x="0" y="2438400"/>
        <a:ext cx="8229600" cy="1219200"/>
      </dsp:txXfrm>
    </dsp:sp>
    <dsp:sp modelId="{E840513F-2AF1-4C50-B280-3DF16ED0CFE3}">
      <dsp:nvSpPr>
        <dsp:cNvPr id="0" name=""/>
        <dsp:cNvSpPr/>
      </dsp:nvSpPr>
      <dsp:spPr>
        <a:xfrm>
          <a:off x="0" y="3657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C8FAC-E51D-4911-898B-69A3AC82C94B}">
      <dsp:nvSpPr>
        <dsp:cNvPr id="0" name=""/>
        <dsp:cNvSpPr/>
      </dsp:nvSpPr>
      <dsp:spPr>
        <a:xfrm>
          <a:off x="0" y="36576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It also found that the use of alcohol based hand hygiene products reduces the carriage of respiratory pathogens on hands</a:t>
          </a:r>
          <a:endParaRPr lang="en-IE" sz="2400" kern="1200" dirty="0"/>
        </a:p>
      </dsp:txBody>
      <dsp:txXfrm>
        <a:off x="0" y="3657600"/>
        <a:ext cx="8229600" cy="1219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A0B1E-1A33-4435-9CAA-5BD1A70240AF}">
      <dsp:nvSpPr>
        <dsp:cNvPr id="0" name=""/>
        <dsp:cNvSpPr/>
      </dsp:nvSpPr>
      <dsp:spPr>
        <a:xfrm>
          <a:off x="0" y="5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84609-4D34-437A-82F0-D4AE38162E91}">
      <dsp:nvSpPr>
        <dsp:cNvPr id="0" name=""/>
        <dsp:cNvSpPr/>
      </dsp:nvSpPr>
      <dsp:spPr>
        <a:xfrm>
          <a:off x="0" y="595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Patients attend clinic and day unit according to microbiology status</a:t>
          </a:r>
          <a:endParaRPr lang="en-IE" sz="2300" kern="1200" dirty="0"/>
        </a:p>
      </dsp:txBody>
      <dsp:txXfrm>
        <a:off x="0" y="595"/>
        <a:ext cx="8229600" cy="696515"/>
      </dsp:txXfrm>
    </dsp:sp>
    <dsp:sp modelId="{83011675-86A1-47EA-9D49-DACDBA2CE66C}">
      <dsp:nvSpPr>
        <dsp:cNvPr id="0" name=""/>
        <dsp:cNvSpPr/>
      </dsp:nvSpPr>
      <dsp:spPr>
        <a:xfrm>
          <a:off x="0" y="69711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A8198-A4D9-4FD3-B67B-123186B57662}">
      <dsp:nvSpPr>
        <dsp:cNvPr id="0" name=""/>
        <dsp:cNvSpPr/>
      </dsp:nvSpPr>
      <dsp:spPr>
        <a:xfrm>
          <a:off x="0" y="697110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smtClean="0"/>
            <a:t>Staphlococcus aureus come first</a:t>
          </a:r>
          <a:endParaRPr lang="en-IE" sz="2300" kern="1200"/>
        </a:p>
      </dsp:txBody>
      <dsp:txXfrm>
        <a:off x="0" y="697110"/>
        <a:ext cx="8229600" cy="696515"/>
      </dsp:txXfrm>
    </dsp:sp>
    <dsp:sp modelId="{0FEF6B5A-0B75-423A-AF42-2A938E00479B}">
      <dsp:nvSpPr>
        <dsp:cNvPr id="0" name=""/>
        <dsp:cNvSpPr/>
      </dsp:nvSpPr>
      <dsp:spPr>
        <a:xfrm>
          <a:off x="0" y="139362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C75F8-A48C-4CC4-A3B3-ED9991B7492B}">
      <dsp:nvSpPr>
        <dsp:cNvPr id="0" name=""/>
        <dsp:cNvSpPr/>
      </dsp:nvSpPr>
      <dsp:spPr>
        <a:xfrm>
          <a:off x="0" y="1393626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smtClean="0"/>
            <a:t>Pseudomonas aeruginosa positive second</a:t>
          </a:r>
          <a:endParaRPr lang="en-IE" sz="2300" kern="1200"/>
        </a:p>
      </dsp:txBody>
      <dsp:txXfrm>
        <a:off x="0" y="1393626"/>
        <a:ext cx="8229600" cy="696515"/>
      </dsp:txXfrm>
    </dsp:sp>
    <dsp:sp modelId="{D4EFDA3C-20F0-4C91-A252-EF0AE66FF45A}">
      <dsp:nvSpPr>
        <dsp:cNvPr id="0" name=""/>
        <dsp:cNvSpPr/>
      </dsp:nvSpPr>
      <dsp:spPr>
        <a:xfrm>
          <a:off x="0" y="209014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47904-DA6F-48D5-8A71-EF86F329D1C6}">
      <dsp:nvSpPr>
        <dsp:cNvPr id="0" name=""/>
        <dsp:cNvSpPr/>
      </dsp:nvSpPr>
      <dsp:spPr>
        <a:xfrm>
          <a:off x="0" y="2090142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smtClean="0"/>
            <a:t>Stenotrophomonas maltophilia</a:t>
          </a:r>
          <a:endParaRPr lang="en-IE" sz="2300" kern="1200"/>
        </a:p>
      </dsp:txBody>
      <dsp:txXfrm>
        <a:off x="0" y="2090142"/>
        <a:ext cx="8229600" cy="696515"/>
      </dsp:txXfrm>
    </dsp:sp>
    <dsp:sp modelId="{3A6BCA2F-70B2-48C3-A492-32DD7816B653}">
      <dsp:nvSpPr>
        <dsp:cNvPr id="0" name=""/>
        <dsp:cNvSpPr/>
      </dsp:nvSpPr>
      <dsp:spPr>
        <a:xfrm>
          <a:off x="0" y="278665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5B6DA-3D59-45B5-87FE-E2F5E35F95C7}">
      <dsp:nvSpPr>
        <dsp:cNvPr id="0" name=""/>
        <dsp:cNvSpPr/>
      </dsp:nvSpPr>
      <dsp:spPr>
        <a:xfrm>
          <a:off x="0" y="2786657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smtClean="0"/>
            <a:t>Mrsa</a:t>
          </a:r>
          <a:endParaRPr lang="en-IE" sz="2300" kern="1200"/>
        </a:p>
      </dsp:txBody>
      <dsp:txXfrm>
        <a:off x="0" y="2786657"/>
        <a:ext cx="8229600" cy="696515"/>
      </dsp:txXfrm>
    </dsp:sp>
    <dsp:sp modelId="{8F93FB08-62F1-4AF3-86A8-5A81B712C651}">
      <dsp:nvSpPr>
        <dsp:cNvPr id="0" name=""/>
        <dsp:cNvSpPr/>
      </dsp:nvSpPr>
      <dsp:spPr>
        <a:xfrm>
          <a:off x="0" y="348317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87EB3-50B4-414C-8FA3-9EA3315822FC}">
      <dsp:nvSpPr>
        <dsp:cNvPr id="0" name=""/>
        <dsp:cNvSpPr/>
      </dsp:nvSpPr>
      <dsp:spPr>
        <a:xfrm>
          <a:off x="0" y="3483173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smtClean="0"/>
            <a:t>Burkholderia Cepacia</a:t>
          </a:r>
          <a:endParaRPr lang="en-IE" sz="2300" kern="1200"/>
        </a:p>
      </dsp:txBody>
      <dsp:txXfrm>
        <a:off x="0" y="3483173"/>
        <a:ext cx="8229600" cy="696515"/>
      </dsp:txXfrm>
    </dsp:sp>
    <dsp:sp modelId="{888A2FA5-8882-476E-B1C1-EF73741A06E2}">
      <dsp:nvSpPr>
        <dsp:cNvPr id="0" name=""/>
        <dsp:cNvSpPr/>
      </dsp:nvSpPr>
      <dsp:spPr>
        <a:xfrm>
          <a:off x="0" y="417968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8A8CC-4117-45FD-8042-B2781EE77C67}">
      <dsp:nvSpPr>
        <dsp:cNvPr id="0" name=""/>
        <dsp:cNvSpPr/>
      </dsp:nvSpPr>
      <dsp:spPr>
        <a:xfrm>
          <a:off x="0" y="4179689"/>
          <a:ext cx="822960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smtClean="0"/>
            <a:t>Non Tububerculous mycobacteria </a:t>
          </a:r>
          <a:endParaRPr lang="en-IE" sz="2300" kern="1200"/>
        </a:p>
      </dsp:txBody>
      <dsp:txXfrm>
        <a:off x="0" y="4179689"/>
        <a:ext cx="8229600" cy="6965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51AC-B528-49E6-9525-0820B7C1FEC1}">
      <dsp:nvSpPr>
        <dsp:cNvPr id="0" name=""/>
        <dsp:cNvSpPr/>
      </dsp:nvSpPr>
      <dsp:spPr>
        <a:xfrm>
          <a:off x="0" y="5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62FBCA-6AFC-4593-9F26-9F623514AD38}">
      <dsp:nvSpPr>
        <dsp:cNvPr id="0" name=""/>
        <dsp:cNvSpPr/>
      </dsp:nvSpPr>
      <dsp:spPr>
        <a:xfrm>
          <a:off x="0" y="595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/>
            <a:t>Patients are sent a text 2 days prior to appointment and given a time </a:t>
          </a:r>
          <a:endParaRPr lang="en-IE" sz="2700" kern="1200" dirty="0"/>
        </a:p>
      </dsp:txBody>
      <dsp:txXfrm>
        <a:off x="0" y="595"/>
        <a:ext cx="8229600" cy="975121"/>
      </dsp:txXfrm>
    </dsp:sp>
    <dsp:sp modelId="{96B4B0B0-9B92-4100-A6E0-31893F296CD0}">
      <dsp:nvSpPr>
        <dsp:cNvPr id="0" name=""/>
        <dsp:cNvSpPr/>
      </dsp:nvSpPr>
      <dsp:spPr>
        <a:xfrm>
          <a:off x="0" y="97571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762AF1-6D6B-41C4-9671-D3F4BEEF16A7}">
      <dsp:nvSpPr>
        <dsp:cNvPr id="0" name=""/>
        <dsp:cNvSpPr/>
      </dsp:nvSpPr>
      <dsp:spPr>
        <a:xfrm>
          <a:off x="0" y="975717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smtClean="0"/>
            <a:t>5 single out patients facility</a:t>
          </a:r>
          <a:endParaRPr lang="en-IE" sz="2700" kern="1200"/>
        </a:p>
      </dsp:txBody>
      <dsp:txXfrm>
        <a:off x="0" y="975717"/>
        <a:ext cx="8229600" cy="975121"/>
      </dsp:txXfrm>
    </dsp:sp>
    <dsp:sp modelId="{0CACCB7D-F4AD-40E2-91B2-39CE9F21AA1D}">
      <dsp:nvSpPr>
        <dsp:cNvPr id="0" name=""/>
        <dsp:cNvSpPr/>
      </dsp:nvSpPr>
      <dsp:spPr>
        <a:xfrm>
          <a:off x="0" y="195083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48D556-8984-4818-91D6-E2A79B09F965}">
      <dsp:nvSpPr>
        <dsp:cNvPr id="0" name=""/>
        <dsp:cNvSpPr/>
      </dsp:nvSpPr>
      <dsp:spPr>
        <a:xfrm>
          <a:off x="0" y="1950839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/>
            <a:t>Patients are allocated room according to their microbiology</a:t>
          </a:r>
          <a:endParaRPr lang="en-IE" sz="2700" kern="1200" dirty="0"/>
        </a:p>
      </dsp:txBody>
      <dsp:txXfrm>
        <a:off x="0" y="1950839"/>
        <a:ext cx="8229600" cy="975121"/>
      </dsp:txXfrm>
    </dsp:sp>
    <dsp:sp modelId="{B3402F96-7DBC-42CE-A5E5-D64B44BA5EF8}">
      <dsp:nvSpPr>
        <dsp:cNvPr id="0" name=""/>
        <dsp:cNvSpPr/>
      </dsp:nvSpPr>
      <dsp:spPr>
        <a:xfrm>
          <a:off x="0" y="292596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28ABEB-90D6-4AB2-973D-E735A92BA075}">
      <dsp:nvSpPr>
        <dsp:cNvPr id="0" name=""/>
        <dsp:cNvSpPr/>
      </dsp:nvSpPr>
      <dsp:spPr>
        <a:xfrm>
          <a:off x="0" y="2925960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err="1" smtClean="0"/>
            <a:t>Mrsa</a:t>
          </a:r>
          <a:r>
            <a:rPr lang="en-IE" sz="2700" kern="1200" dirty="0" smtClean="0"/>
            <a:t> Burk </a:t>
          </a:r>
          <a:r>
            <a:rPr lang="en-IE" sz="2700" kern="1200" dirty="0" err="1" smtClean="0"/>
            <a:t>cepacia</a:t>
          </a:r>
          <a:r>
            <a:rPr lang="en-IE" sz="2700" kern="1200" dirty="0" smtClean="0"/>
            <a:t>  </a:t>
          </a:r>
          <a:r>
            <a:rPr lang="en-IE" sz="2700" kern="1200" dirty="0" err="1" smtClean="0"/>
            <a:t>NtM</a:t>
          </a:r>
          <a:endParaRPr lang="en-IE" sz="2700" kern="1200" dirty="0"/>
        </a:p>
      </dsp:txBody>
      <dsp:txXfrm>
        <a:off x="0" y="2925960"/>
        <a:ext cx="8229600" cy="975121"/>
      </dsp:txXfrm>
    </dsp:sp>
    <dsp:sp modelId="{863F3CE6-83D0-4C2B-B92F-28946291D413}">
      <dsp:nvSpPr>
        <dsp:cNvPr id="0" name=""/>
        <dsp:cNvSpPr/>
      </dsp:nvSpPr>
      <dsp:spPr>
        <a:xfrm>
          <a:off x="0" y="390108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B640F4-910E-4ADE-9695-A64BC17C09C2}">
      <dsp:nvSpPr>
        <dsp:cNvPr id="0" name=""/>
        <dsp:cNvSpPr/>
      </dsp:nvSpPr>
      <dsp:spPr>
        <a:xfrm>
          <a:off x="0" y="3901082"/>
          <a:ext cx="822960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smtClean="0"/>
            <a:t>Room kept free for 24 to 48 hours </a:t>
          </a:r>
          <a:endParaRPr lang="en-IE" sz="2700" kern="1200"/>
        </a:p>
      </dsp:txBody>
      <dsp:txXfrm>
        <a:off x="0" y="3901082"/>
        <a:ext cx="8229600" cy="9751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1C149-4560-42A3-99A4-43D5B86B7C42}">
      <dsp:nvSpPr>
        <dsp:cNvPr id="0" name=""/>
        <dsp:cNvSpPr/>
      </dsp:nvSpPr>
      <dsp:spPr>
        <a:xfrm>
          <a:off x="2221" y="0"/>
          <a:ext cx="1332738" cy="22647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CF3F3-FDC9-4481-BC84-D750B6AE08E2}">
      <dsp:nvSpPr>
        <dsp:cNvPr id="0" name=""/>
        <dsp:cNvSpPr/>
      </dsp:nvSpPr>
      <dsp:spPr>
        <a:xfrm>
          <a:off x="1374941" y="0"/>
          <a:ext cx="2261616" cy="226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smtClean="0"/>
            <a:t>Bacterial filters </a:t>
          </a:r>
          <a:endParaRPr lang="en-IE" sz="2000" kern="1200"/>
        </a:p>
      </dsp:txBody>
      <dsp:txXfrm>
        <a:off x="1374941" y="0"/>
        <a:ext cx="2261616" cy="2264785"/>
      </dsp:txXfrm>
    </dsp:sp>
    <dsp:sp modelId="{5F2573DC-F943-4183-92DA-5A360D6A9694}">
      <dsp:nvSpPr>
        <dsp:cNvPr id="0" name=""/>
        <dsp:cNvSpPr/>
      </dsp:nvSpPr>
      <dsp:spPr>
        <a:xfrm>
          <a:off x="402042" y="2453518"/>
          <a:ext cx="1332738" cy="22647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53823-9CEB-49A0-A007-E8BEEC57B3EB}">
      <dsp:nvSpPr>
        <dsp:cNvPr id="0" name=""/>
        <dsp:cNvSpPr/>
      </dsp:nvSpPr>
      <dsp:spPr>
        <a:xfrm>
          <a:off x="1774762" y="2453518"/>
          <a:ext cx="2261616" cy="226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Different spirometry head are used for </a:t>
          </a:r>
          <a:r>
            <a:rPr lang="en-IE" sz="2000" kern="1200" dirty="0" err="1" smtClean="0"/>
            <a:t>Mrsa</a:t>
          </a:r>
          <a:r>
            <a:rPr lang="en-IE" sz="2000" kern="1200" dirty="0" smtClean="0"/>
            <a:t>/</a:t>
          </a:r>
          <a:r>
            <a:rPr lang="en-IE" sz="2000" kern="1200" dirty="0" err="1" smtClean="0"/>
            <a:t>Cepacia</a:t>
          </a:r>
          <a:r>
            <a:rPr lang="en-IE" sz="2000" kern="1200" dirty="0" smtClean="0"/>
            <a:t>/</a:t>
          </a:r>
          <a:r>
            <a:rPr lang="en-IE" sz="2000" kern="1200" dirty="0" err="1" smtClean="0"/>
            <a:t>Ntm</a:t>
          </a:r>
          <a:endParaRPr lang="en-IE" sz="2000" kern="1200" dirty="0"/>
        </a:p>
      </dsp:txBody>
      <dsp:txXfrm>
        <a:off x="1774762" y="2453518"/>
        <a:ext cx="2261616" cy="22647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9B8AB-E6C7-4DE7-8682-549AFB65861F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5CCE5-EB1F-4BB2-AE96-D290B8668C50}">
      <dsp:nvSpPr>
        <dsp:cNvPr id="0" name=""/>
        <dsp:cNvSpPr/>
      </dsp:nvSpPr>
      <dsp:spPr>
        <a:xfrm>
          <a:off x="0" y="0"/>
          <a:ext cx="8229600" cy="243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Anxiety and anger are aroused with those who have </a:t>
          </a:r>
          <a:r>
            <a:rPr lang="en-IE" sz="3800" kern="1200" dirty="0" err="1" smtClean="0"/>
            <a:t>Cepacia</a:t>
          </a:r>
          <a:r>
            <a:rPr lang="en-IE" sz="3800" kern="1200" dirty="0" smtClean="0"/>
            <a:t> when infection control measures are introduced (UK CF Trust 2009)</a:t>
          </a:r>
          <a:endParaRPr lang="en-IE" sz="3800" kern="1200" dirty="0"/>
        </a:p>
      </dsp:txBody>
      <dsp:txXfrm>
        <a:off x="0" y="0"/>
        <a:ext cx="8229600" cy="2438400"/>
      </dsp:txXfrm>
    </dsp:sp>
    <dsp:sp modelId="{398DDDAA-1F7E-4B35-8715-5DB8A96C0BB2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5551E-8FE0-4DF2-8895-FEB6EECA8297}">
      <dsp:nvSpPr>
        <dsp:cNvPr id="0" name=""/>
        <dsp:cNvSpPr/>
      </dsp:nvSpPr>
      <dsp:spPr>
        <a:xfrm>
          <a:off x="0" y="2438400"/>
          <a:ext cx="8229600" cy="243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smtClean="0"/>
            <a:t>Study done by Smallman E a clinical psychologist that patients characterised their experience of living with BC identified three main themes</a:t>
          </a:r>
          <a:endParaRPr lang="en-IE" sz="3800" kern="1200"/>
        </a:p>
      </dsp:txBody>
      <dsp:txXfrm>
        <a:off x="0" y="2438400"/>
        <a:ext cx="8229600" cy="24384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6B285-2EDA-4D55-9B35-2ED5C3639E40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0325D-8349-41AD-A603-573370EDA13E}">
      <dsp:nvSpPr>
        <dsp:cNvPr id="0" name=""/>
        <dsp:cNvSpPr/>
      </dsp:nvSpPr>
      <dsp:spPr>
        <a:xfrm>
          <a:off x="0" y="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As loss of identity- </a:t>
          </a:r>
          <a:r>
            <a:rPr lang="en-IE" sz="2400" kern="1200" dirty="0" smtClean="0"/>
            <a:t>that B </a:t>
          </a:r>
          <a:r>
            <a:rPr lang="en-IE" sz="2400" kern="1200" dirty="0" err="1" smtClean="0"/>
            <a:t>cepacia</a:t>
          </a:r>
          <a:r>
            <a:rPr lang="en-IE" sz="2400" kern="1200" dirty="0" smtClean="0"/>
            <a:t> can challenge one’s identity and leave one feeling alienated by CF group identity</a:t>
          </a:r>
          <a:endParaRPr lang="en-IE" sz="2400" kern="1200" dirty="0"/>
        </a:p>
      </dsp:txBody>
      <dsp:txXfrm>
        <a:off x="0" y="0"/>
        <a:ext cx="8229600" cy="1219200"/>
      </dsp:txXfrm>
    </dsp:sp>
    <dsp:sp modelId="{E88BFBCB-2882-4932-9FD6-083CA2538601}">
      <dsp:nvSpPr>
        <dsp:cNvPr id="0" name=""/>
        <dsp:cNvSpPr/>
      </dsp:nvSpPr>
      <dsp:spPr>
        <a:xfrm>
          <a:off x="0" y="1219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FAFA3-A1F3-4667-A0E5-BA25EFCD941A}">
      <dsp:nvSpPr>
        <dsp:cNvPr id="0" name=""/>
        <dsp:cNvSpPr/>
      </dsp:nvSpPr>
      <dsp:spPr>
        <a:xfrm>
          <a:off x="0" y="12192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Status condemned- </a:t>
          </a:r>
          <a:r>
            <a:rPr lang="en-IE" sz="2400" kern="1200" dirty="0" smtClean="0"/>
            <a:t>being colonised with BC brings with it the knowledge of a certain type of restricted future and an imagined earlier death. There is a loss of hope and normality.</a:t>
          </a:r>
          <a:endParaRPr lang="en-IE" sz="2400" kern="1200" dirty="0"/>
        </a:p>
      </dsp:txBody>
      <dsp:txXfrm>
        <a:off x="0" y="1219200"/>
        <a:ext cx="8229600" cy="1219200"/>
      </dsp:txXfrm>
    </dsp:sp>
    <dsp:sp modelId="{2225849D-9F7D-42B8-A5B2-8EC17D7C5FA1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48345-6153-4B79-8746-0990380EE6F3}">
      <dsp:nvSpPr>
        <dsp:cNvPr id="0" name=""/>
        <dsp:cNvSpPr/>
      </dsp:nvSpPr>
      <dsp:spPr>
        <a:xfrm>
          <a:off x="0" y="24384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 am </a:t>
          </a:r>
          <a:r>
            <a:rPr lang="en-IE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Cepacia</a:t>
          </a:r>
          <a:r>
            <a:rPr lang="en-IE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IE" sz="2400" kern="1200" dirty="0" smtClean="0"/>
            <a:t>–making decisions about preventing cross infection is influenced by medical knowledge as well as human emotions and social information.</a:t>
          </a:r>
          <a:endParaRPr lang="en-IE" sz="2400" kern="1200" dirty="0"/>
        </a:p>
      </dsp:txBody>
      <dsp:txXfrm>
        <a:off x="0" y="2438400"/>
        <a:ext cx="8229600" cy="1219200"/>
      </dsp:txXfrm>
    </dsp:sp>
    <dsp:sp modelId="{880D35C8-0E79-4CD4-9E58-37440EFB3D30}">
      <dsp:nvSpPr>
        <dsp:cNvPr id="0" name=""/>
        <dsp:cNvSpPr/>
      </dsp:nvSpPr>
      <dsp:spPr>
        <a:xfrm>
          <a:off x="0" y="3657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42380-B5D6-44A8-8ED8-FEEEE9E0E6EB}">
      <dsp:nvSpPr>
        <dsp:cNvPr id="0" name=""/>
        <dsp:cNvSpPr/>
      </dsp:nvSpPr>
      <dsp:spPr>
        <a:xfrm>
          <a:off x="0" y="36576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Responsibility for cross infection </a:t>
          </a:r>
          <a:r>
            <a:rPr lang="en-IE" sz="2400" kern="1200" dirty="0" smtClean="0"/>
            <a:t>is a burden and requires knowledge and understanding for both those with it and without</a:t>
          </a:r>
          <a:endParaRPr lang="en-IE" sz="2400" kern="1200" dirty="0"/>
        </a:p>
      </dsp:txBody>
      <dsp:txXfrm>
        <a:off x="0" y="3657600"/>
        <a:ext cx="8229600" cy="12192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8223F-EE05-4695-A5C5-E97EEFB322C9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0E630-1639-4EC3-B55A-90CEB78DC7E1}">
      <dsp:nvSpPr>
        <dsp:cNvPr id="0" name=""/>
        <dsp:cNvSpPr/>
      </dsp:nvSpPr>
      <dsp:spPr>
        <a:xfrm>
          <a:off x="0" y="0"/>
          <a:ext cx="8229600" cy="243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900" kern="1200" dirty="0" smtClean="0"/>
            <a:t>How this information is given can affect how patients copes with it</a:t>
          </a:r>
          <a:endParaRPr lang="en-IE" sz="4900" kern="1200" dirty="0"/>
        </a:p>
      </dsp:txBody>
      <dsp:txXfrm>
        <a:off x="0" y="0"/>
        <a:ext cx="8229600" cy="2438400"/>
      </dsp:txXfrm>
    </dsp:sp>
    <dsp:sp modelId="{42C8000E-EF6B-4210-81B9-AE5ED1405B89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B6E82-FC60-40E9-99FA-EBB816AE8C9B}">
      <dsp:nvSpPr>
        <dsp:cNvPr id="0" name=""/>
        <dsp:cNvSpPr/>
      </dsp:nvSpPr>
      <dsp:spPr>
        <a:xfrm>
          <a:off x="0" y="2438400"/>
          <a:ext cx="8229600" cy="243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4900" kern="1200" dirty="0"/>
        </a:p>
      </dsp:txBody>
      <dsp:txXfrm>
        <a:off x="0" y="2438400"/>
        <a:ext cx="8229600" cy="24384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290A6-F2A6-41EA-B951-24F32799997F}">
      <dsp:nvSpPr>
        <dsp:cNvPr id="0" name=""/>
        <dsp:cNvSpPr/>
      </dsp:nvSpPr>
      <dsp:spPr>
        <a:xfrm>
          <a:off x="0" y="23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F0EB3-92CF-47B9-A947-C47DEF223A18}">
      <dsp:nvSpPr>
        <dsp:cNvPr id="0" name=""/>
        <dsp:cNvSpPr/>
      </dsp:nvSpPr>
      <dsp:spPr>
        <a:xfrm>
          <a:off x="0" y="2381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smtClean="0"/>
            <a:t>The in line air sterilization unit utilizes Active Pure technology consisting of Special UV lightening and photocatalyst equipment which creates an advanced D oxidation process containing several oxidizers.</a:t>
          </a:r>
          <a:endParaRPr lang="en-IE" sz="2500" kern="1200"/>
        </a:p>
      </dsp:txBody>
      <dsp:txXfrm>
        <a:off x="0" y="2381"/>
        <a:ext cx="8229600" cy="1624012"/>
      </dsp:txXfrm>
    </dsp:sp>
    <dsp:sp modelId="{850120E0-F121-42B5-8FFA-89CF82089334}">
      <dsp:nvSpPr>
        <dsp:cNvPr id="0" name=""/>
        <dsp:cNvSpPr/>
      </dsp:nvSpPr>
      <dsp:spPr>
        <a:xfrm>
          <a:off x="0" y="16263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EBBC7-9453-4CD8-B3DC-FDE6F92A8FD3}">
      <dsp:nvSpPr>
        <dsp:cNvPr id="0" name=""/>
        <dsp:cNvSpPr/>
      </dsp:nvSpPr>
      <dsp:spPr>
        <a:xfrm>
          <a:off x="0" y="1626393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smtClean="0"/>
            <a:t>This system substantially reduces odours and microbial population</a:t>
          </a:r>
          <a:endParaRPr lang="en-IE" sz="2500" kern="1200"/>
        </a:p>
      </dsp:txBody>
      <dsp:txXfrm>
        <a:off x="0" y="1626393"/>
        <a:ext cx="8229600" cy="1624012"/>
      </dsp:txXfrm>
    </dsp:sp>
    <dsp:sp modelId="{44C5C528-E5FB-48E6-A93B-BC625759CFD9}">
      <dsp:nvSpPr>
        <dsp:cNvPr id="0" name=""/>
        <dsp:cNvSpPr/>
      </dsp:nvSpPr>
      <dsp:spPr>
        <a:xfrm>
          <a:off x="0" y="325040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4F10B-3F7F-4C69-ABF4-98D0FFA550FF}">
      <dsp:nvSpPr>
        <dsp:cNvPr id="0" name=""/>
        <dsp:cNvSpPr/>
      </dsp:nvSpPr>
      <dsp:spPr>
        <a:xfrm>
          <a:off x="0" y="3250406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smtClean="0"/>
            <a:t>Aim of this is to provide clean air to a high standard for our CF Unit</a:t>
          </a:r>
          <a:endParaRPr lang="en-IE" sz="2500" kern="1200"/>
        </a:p>
      </dsp:txBody>
      <dsp:txXfrm>
        <a:off x="0" y="3250406"/>
        <a:ext cx="8229600" cy="16240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4520D-E848-4800-947D-CE02AF811FED}">
      <dsp:nvSpPr>
        <dsp:cNvPr id="0" name=""/>
        <dsp:cNvSpPr/>
      </dsp:nvSpPr>
      <dsp:spPr>
        <a:xfrm>
          <a:off x="2379359" y="1407117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2623511" y="1450106"/>
        <a:ext cx="27310" cy="5462"/>
      </dsp:txXfrm>
    </dsp:sp>
    <dsp:sp modelId="{DF3FEC51-AF86-4054-A189-DB69C9941625}">
      <dsp:nvSpPr>
        <dsp:cNvPr id="0" name=""/>
        <dsp:cNvSpPr/>
      </dsp:nvSpPr>
      <dsp:spPr>
        <a:xfrm>
          <a:off x="6308" y="740381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Infection control is of paramount importance in the care of patients with cystic fibrosis</a:t>
          </a:r>
          <a:endParaRPr lang="en-IE" sz="1600" kern="1200" dirty="0"/>
        </a:p>
      </dsp:txBody>
      <dsp:txXfrm>
        <a:off x="6308" y="740381"/>
        <a:ext cx="2374850" cy="1424910"/>
      </dsp:txXfrm>
    </dsp:sp>
    <dsp:sp modelId="{EA0298D6-9E3B-43A9-9820-AD4C741A3524}">
      <dsp:nvSpPr>
        <dsp:cNvPr id="0" name=""/>
        <dsp:cNvSpPr/>
      </dsp:nvSpPr>
      <dsp:spPr>
        <a:xfrm>
          <a:off x="5300425" y="1407117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544577" y="1450106"/>
        <a:ext cx="27310" cy="5462"/>
      </dsp:txXfrm>
    </dsp:sp>
    <dsp:sp modelId="{0BF77D97-6A0C-4052-ABA2-AAD4B31E8BF4}">
      <dsp:nvSpPr>
        <dsp:cNvPr id="0" name=""/>
        <dsp:cNvSpPr/>
      </dsp:nvSpPr>
      <dsp:spPr>
        <a:xfrm>
          <a:off x="2927374" y="740381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Education of all health professionals involved in the care of PWCF</a:t>
          </a:r>
          <a:endParaRPr lang="en-IE" sz="1600" kern="1200"/>
        </a:p>
      </dsp:txBody>
      <dsp:txXfrm>
        <a:off x="2927374" y="740381"/>
        <a:ext cx="2374850" cy="1424910"/>
      </dsp:txXfrm>
    </dsp:sp>
    <dsp:sp modelId="{72DE853F-71AE-4F14-8860-546BE927C2E9}">
      <dsp:nvSpPr>
        <dsp:cNvPr id="0" name=""/>
        <dsp:cNvSpPr/>
      </dsp:nvSpPr>
      <dsp:spPr>
        <a:xfrm>
          <a:off x="1193734" y="2163492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3968109" y="2418568"/>
        <a:ext cx="293380" cy="5462"/>
      </dsp:txXfrm>
    </dsp:sp>
    <dsp:sp modelId="{8EF701BB-D383-49CF-BB80-F33954365107}">
      <dsp:nvSpPr>
        <dsp:cNvPr id="0" name=""/>
        <dsp:cNvSpPr/>
      </dsp:nvSpPr>
      <dsp:spPr>
        <a:xfrm>
          <a:off x="5848440" y="740381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Patients should be aware of the bugs that they grew to ensure they take the necessary precautions</a:t>
          </a:r>
          <a:endParaRPr lang="en-IE" sz="1600" kern="1200"/>
        </a:p>
      </dsp:txBody>
      <dsp:txXfrm>
        <a:off x="5848440" y="740381"/>
        <a:ext cx="2374850" cy="1424910"/>
      </dsp:txXfrm>
    </dsp:sp>
    <dsp:sp modelId="{BF38CBA3-97E8-4224-99F4-224DAE571131}">
      <dsp:nvSpPr>
        <dsp:cNvPr id="0" name=""/>
        <dsp:cNvSpPr/>
      </dsp:nvSpPr>
      <dsp:spPr>
        <a:xfrm>
          <a:off x="2379359" y="3378242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2623511" y="3421231"/>
        <a:ext cx="27310" cy="5462"/>
      </dsp:txXfrm>
    </dsp:sp>
    <dsp:sp modelId="{0A6116D5-7CB0-4D37-A0BB-5249E1A77404}">
      <dsp:nvSpPr>
        <dsp:cNvPr id="0" name=""/>
        <dsp:cNvSpPr/>
      </dsp:nvSpPr>
      <dsp:spPr>
        <a:xfrm>
          <a:off x="6308" y="2711507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Basic hygiene should be started at a young age</a:t>
          </a:r>
          <a:endParaRPr lang="en-IE" sz="1600" kern="1200"/>
        </a:p>
      </dsp:txBody>
      <dsp:txXfrm>
        <a:off x="6308" y="2711507"/>
        <a:ext cx="2374850" cy="1424910"/>
      </dsp:txXfrm>
    </dsp:sp>
    <dsp:sp modelId="{79602E73-C3FB-4D0E-ACF4-400230C249E3}">
      <dsp:nvSpPr>
        <dsp:cNvPr id="0" name=""/>
        <dsp:cNvSpPr/>
      </dsp:nvSpPr>
      <dsp:spPr>
        <a:xfrm>
          <a:off x="2927374" y="2711507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Hand washing </a:t>
          </a:r>
          <a:endParaRPr lang="en-IE" sz="1600" kern="1200"/>
        </a:p>
      </dsp:txBody>
      <dsp:txXfrm>
        <a:off x="2927374" y="2711507"/>
        <a:ext cx="2374850" cy="1424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A4B43-80BD-458E-94E1-ED1035D28959}">
      <dsp:nvSpPr>
        <dsp:cNvPr id="0" name=""/>
        <dsp:cNvSpPr/>
      </dsp:nvSpPr>
      <dsp:spPr>
        <a:xfrm>
          <a:off x="0" y="23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C0E84-F0F3-4BBB-A052-0AFE3872CDE7}">
      <dsp:nvSpPr>
        <dsp:cNvPr id="0" name=""/>
        <dsp:cNvSpPr/>
      </dsp:nvSpPr>
      <dsp:spPr>
        <a:xfrm>
          <a:off x="0" y="2381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smtClean="0"/>
            <a:t>The major cause of morbidity in cystic fibrosis is due to disease of the respiratory system which is characterized by progressive bronchiectasis and airflow obstruction</a:t>
          </a:r>
          <a:endParaRPr lang="en-IE" sz="2800" kern="1200"/>
        </a:p>
      </dsp:txBody>
      <dsp:txXfrm>
        <a:off x="0" y="2381"/>
        <a:ext cx="8229600" cy="1624012"/>
      </dsp:txXfrm>
    </dsp:sp>
    <dsp:sp modelId="{E6AF6839-5812-4F55-BC95-2386544082E7}">
      <dsp:nvSpPr>
        <dsp:cNvPr id="0" name=""/>
        <dsp:cNvSpPr/>
      </dsp:nvSpPr>
      <dsp:spPr>
        <a:xfrm>
          <a:off x="0" y="16263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A84FB-10E3-4039-A9E0-82E536F67159}">
      <dsp:nvSpPr>
        <dsp:cNvPr id="0" name=""/>
        <dsp:cNvSpPr/>
      </dsp:nvSpPr>
      <dsp:spPr>
        <a:xfrm>
          <a:off x="0" y="1626393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One of the main contributing factors to this progression is chronic bacterial infection</a:t>
          </a:r>
          <a:endParaRPr lang="en-IE" sz="2800" kern="1200" dirty="0"/>
        </a:p>
      </dsp:txBody>
      <dsp:txXfrm>
        <a:off x="0" y="1626393"/>
        <a:ext cx="8229600" cy="1624012"/>
      </dsp:txXfrm>
    </dsp:sp>
    <dsp:sp modelId="{EA7898E7-6657-4917-A2E6-180E30E35CA0}">
      <dsp:nvSpPr>
        <dsp:cNvPr id="0" name=""/>
        <dsp:cNvSpPr/>
      </dsp:nvSpPr>
      <dsp:spPr>
        <a:xfrm>
          <a:off x="0" y="325040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18ACB-2AC4-486D-8AF0-92F5E41E978E}">
      <dsp:nvSpPr>
        <dsp:cNvPr id="0" name=""/>
        <dsp:cNvSpPr/>
      </dsp:nvSpPr>
      <dsp:spPr>
        <a:xfrm>
          <a:off x="0" y="3250406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Early intervention and prevention of lung disease is of paramount importance</a:t>
          </a:r>
          <a:br>
            <a:rPr lang="en-IE" sz="2800" kern="1200" dirty="0" smtClean="0"/>
          </a:br>
          <a:endParaRPr lang="en-IE" sz="2800" kern="1200" dirty="0"/>
        </a:p>
      </dsp:txBody>
      <dsp:txXfrm>
        <a:off x="0" y="3250406"/>
        <a:ext cx="8229600" cy="16240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21ED-F8C5-4AEC-8E6C-8CCFE89B8FB7}">
      <dsp:nvSpPr>
        <dsp:cNvPr id="0" name=""/>
        <dsp:cNvSpPr/>
      </dsp:nvSpPr>
      <dsp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592E6-A7CB-4439-AF99-1D5FC6FE0436}">
      <dsp:nvSpPr>
        <dsp:cNvPr id="0" name=""/>
        <dsp:cNvSpPr/>
      </dsp:nvSpPr>
      <dsp:spPr>
        <a:xfrm>
          <a:off x="571500" y="0"/>
          <a:ext cx="7048500" cy="1142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300" kern="1200" smtClean="0"/>
            <a:t>Home Intravenous Antibiotics</a:t>
          </a:r>
          <a:endParaRPr lang="en-IE" sz="4300" kern="1200"/>
        </a:p>
      </dsp:txBody>
      <dsp:txXfrm>
        <a:off x="571500" y="0"/>
        <a:ext cx="7048500" cy="11429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AED66-B573-4BB0-AE0E-41AEFF24F057}">
      <dsp:nvSpPr>
        <dsp:cNvPr id="0" name=""/>
        <dsp:cNvSpPr/>
      </dsp:nvSpPr>
      <dsp:spPr>
        <a:xfrm>
          <a:off x="0" y="586"/>
          <a:ext cx="7499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6313C-610E-466D-90A9-8E2CBA819E1A}">
      <dsp:nvSpPr>
        <dsp:cNvPr id="0" name=""/>
        <dsp:cNvSpPr/>
      </dsp:nvSpPr>
      <dsp:spPr>
        <a:xfrm>
          <a:off x="0" y="586"/>
          <a:ext cx="7499350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Main responsibility of Cystic Fibrosis Nurse Specialist is education of patients to administrate intravenous antibiotics</a:t>
          </a:r>
          <a:endParaRPr lang="en-IE" sz="2300" kern="1200" dirty="0"/>
        </a:p>
      </dsp:txBody>
      <dsp:txXfrm>
        <a:off x="0" y="586"/>
        <a:ext cx="7499350" cy="959885"/>
      </dsp:txXfrm>
    </dsp:sp>
    <dsp:sp modelId="{46A0707B-3F1B-49BC-8236-0CFF5B7868A5}">
      <dsp:nvSpPr>
        <dsp:cNvPr id="0" name=""/>
        <dsp:cNvSpPr/>
      </dsp:nvSpPr>
      <dsp:spPr>
        <a:xfrm>
          <a:off x="0" y="960471"/>
          <a:ext cx="7499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8B008-B004-4EBF-A148-4646B3DF813B}">
      <dsp:nvSpPr>
        <dsp:cNvPr id="0" name=""/>
        <dsp:cNvSpPr/>
      </dsp:nvSpPr>
      <dsp:spPr>
        <a:xfrm>
          <a:off x="0" y="960471"/>
          <a:ext cx="7499350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Role of the Cystic Fibrosis nurse is central to an effective and satisfactory Home intravenous Therapy Service</a:t>
          </a:r>
          <a:endParaRPr lang="en-IE" sz="2300" kern="1200" dirty="0"/>
        </a:p>
      </dsp:txBody>
      <dsp:txXfrm>
        <a:off x="0" y="960471"/>
        <a:ext cx="7499350" cy="959885"/>
      </dsp:txXfrm>
    </dsp:sp>
    <dsp:sp modelId="{7BD627C7-FAAA-41F0-AF91-DE6ADE4367DC}">
      <dsp:nvSpPr>
        <dsp:cNvPr id="0" name=""/>
        <dsp:cNvSpPr/>
      </dsp:nvSpPr>
      <dsp:spPr>
        <a:xfrm>
          <a:off x="0" y="1920357"/>
          <a:ext cx="7499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C97FB-238A-482D-9B51-A66D535731D0}">
      <dsp:nvSpPr>
        <dsp:cNvPr id="0" name=""/>
        <dsp:cNvSpPr/>
      </dsp:nvSpPr>
      <dsp:spPr>
        <a:xfrm>
          <a:off x="0" y="1920357"/>
          <a:ext cx="7499350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Organisation of intravenous antibiotics in the home</a:t>
          </a:r>
          <a:endParaRPr lang="en-IE" sz="2300" kern="1200" dirty="0"/>
        </a:p>
      </dsp:txBody>
      <dsp:txXfrm>
        <a:off x="0" y="1920357"/>
        <a:ext cx="7499350" cy="959885"/>
      </dsp:txXfrm>
    </dsp:sp>
    <dsp:sp modelId="{6DA1C528-83FF-4675-A5C0-69A5DD9BC94C}">
      <dsp:nvSpPr>
        <dsp:cNvPr id="0" name=""/>
        <dsp:cNvSpPr/>
      </dsp:nvSpPr>
      <dsp:spPr>
        <a:xfrm>
          <a:off x="0" y="2880242"/>
          <a:ext cx="7499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BB4AA-65F3-42A2-B9BE-DFA49CE2D3D1}">
      <dsp:nvSpPr>
        <dsp:cNvPr id="0" name=""/>
        <dsp:cNvSpPr/>
      </dsp:nvSpPr>
      <dsp:spPr>
        <a:xfrm>
          <a:off x="0" y="2880242"/>
          <a:ext cx="7499350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Ensuring safe administration in the home</a:t>
          </a:r>
          <a:endParaRPr lang="en-IE" sz="2300" kern="1200" dirty="0"/>
        </a:p>
      </dsp:txBody>
      <dsp:txXfrm>
        <a:off x="0" y="2880242"/>
        <a:ext cx="7499350" cy="959885"/>
      </dsp:txXfrm>
    </dsp:sp>
    <dsp:sp modelId="{30A34BDA-6A86-45B8-AFC8-CCFF80C98322}">
      <dsp:nvSpPr>
        <dsp:cNvPr id="0" name=""/>
        <dsp:cNvSpPr/>
      </dsp:nvSpPr>
      <dsp:spPr>
        <a:xfrm>
          <a:off x="0" y="3840128"/>
          <a:ext cx="7499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30418-48F5-4506-B220-F62D697FC59A}">
      <dsp:nvSpPr>
        <dsp:cNvPr id="0" name=""/>
        <dsp:cNvSpPr/>
      </dsp:nvSpPr>
      <dsp:spPr>
        <a:xfrm>
          <a:off x="0" y="3840128"/>
          <a:ext cx="7499350" cy="95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Ensuring patient safety</a:t>
          </a:r>
          <a:endParaRPr lang="en-IE" sz="2300" kern="1200" dirty="0"/>
        </a:p>
      </dsp:txBody>
      <dsp:txXfrm>
        <a:off x="0" y="3840128"/>
        <a:ext cx="7499350" cy="95988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FAC13-D72F-44AC-B9E3-6AA1A233E5DA}">
      <dsp:nvSpPr>
        <dsp:cNvPr id="0" name=""/>
        <dsp:cNvSpPr/>
      </dsp:nvSpPr>
      <dsp:spPr>
        <a:xfrm rot="5400000">
          <a:off x="1366484" y="1697834"/>
          <a:ext cx="2649180" cy="31994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0D6F2-57ED-4349-AC8C-3DEBC7E24CC2}">
      <dsp:nvSpPr>
        <dsp:cNvPr id="0" name=""/>
        <dsp:cNvSpPr/>
      </dsp:nvSpPr>
      <dsp:spPr>
        <a:xfrm>
          <a:off x="1971541" y="676"/>
          <a:ext cx="3554997" cy="2132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Patients should  always be given the choice </a:t>
          </a:r>
          <a:endParaRPr lang="en-IE" sz="3800" kern="1200" dirty="0"/>
        </a:p>
      </dsp:txBody>
      <dsp:txXfrm>
        <a:off x="2034014" y="63149"/>
        <a:ext cx="3430051" cy="2008052"/>
      </dsp:txXfrm>
    </dsp:sp>
    <dsp:sp modelId="{34728641-76C0-4DE1-9730-EAC53A92498E}">
      <dsp:nvSpPr>
        <dsp:cNvPr id="0" name=""/>
        <dsp:cNvSpPr/>
      </dsp:nvSpPr>
      <dsp:spPr>
        <a:xfrm>
          <a:off x="1971541" y="2666924"/>
          <a:ext cx="3554997" cy="2132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Home or hospital</a:t>
          </a:r>
          <a:endParaRPr lang="en-IE" sz="3800" kern="1200" dirty="0"/>
        </a:p>
      </dsp:txBody>
      <dsp:txXfrm>
        <a:off x="2034014" y="2729397"/>
        <a:ext cx="3430051" cy="200805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7D4A2-EB74-4FFB-8C80-A296E483A9FD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1D9E6-9F3C-4D9D-AF22-7D353E86995E}">
      <dsp:nvSpPr>
        <dsp:cNvPr id="0" name=""/>
        <dsp:cNvSpPr/>
      </dsp:nvSpPr>
      <dsp:spPr>
        <a:xfrm>
          <a:off x="0" y="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smtClean="0"/>
            <a:t>Early diagnosis of cystic fibrosis</a:t>
          </a:r>
          <a:endParaRPr lang="en-IE" sz="1900" kern="1200"/>
        </a:p>
      </dsp:txBody>
      <dsp:txXfrm>
        <a:off x="0" y="0"/>
        <a:ext cx="8229600" cy="609600"/>
      </dsp:txXfrm>
    </dsp:sp>
    <dsp:sp modelId="{485CD347-DBB7-4FF7-A183-416B11FC3CDA}">
      <dsp:nvSpPr>
        <dsp:cNvPr id="0" name=""/>
        <dsp:cNvSpPr/>
      </dsp:nvSpPr>
      <dsp:spPr>
        <a:xfrm>
          <a:off x="0" y="609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9B3CD-2351-4E19-BEB1-3260B0F49921}">
      <dsp:nvSpPr>
        <dsp:cNvPr id="0" name=""/>
        <dsp:cNvSpPr/>
      </dsp:nvSpPr>
      <dsp:spPr>
        <a:xfrm>
          <a:off x="0" y="6096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Monitoring of clinical status</a:t>
          </a:r>
          <a:endParaRPr lang="en-IE" sz="1900" kern="1200" dirty="0"/>
        </a:p>
      </dsp:txBody>
      <dsp:txXfrm>
        <a:off x="0" y="609600"/>
        <a:ext cx="8229600" cy="609600"/>
      </dsp:txXfrm>
    </dsp:sp>
    <dsp:sp modelId="{F49FA067-266E-43EE-83F2-C555408C270E}">
      <dsp:nvSpPr>
        <dsp:cNvPr id="0" name=""/>
        <dsp:cNvSpPr/>
      </dsp:nvSpPr>
      <dsp:spPr>
        <a:xfrm>
          <a:off x="0" y="1219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5ABFD-5143-49AD-A8B2-9EE68B1A0F93}">
      <dsp:nvSpPr>
        <dsp:cNvPr id="0" name=""/>
        <dsp:cNvSpPr/>
      </dsp:nvSpPr>
      <dsp:spPr>
        <a:xfrm>
          <a:off x="0" y="12192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Early use of antibiotic courses with recurrent or continuous bacterial colonization</a:t>
          </a:r>
          <a:endParaRPr lang="en-IE" sz="1900" kern="1200" dirty="0"/>
        </a:p>
      </dsp:txBody>
      <dsp:txXfrm>
        <a:off x="0" y="1219200"/>
        <a:ext cx="8229600" cy="609600"/>
      </dsp:txXfrm>
    </dsp:sp>
    <dsp:sp modelId="{505432EF-E63B-4296-A11C-97E91F3C7F49}">
      <dsp:nvSpPr>
        <dsp:cNvPr id="0" name=""/>
        <dsp:cNvSpPr/>
      </dsp:nvSpPr>
      <dsp:spPr>
        <a:xfrm>
          <a:off x="0" y="18288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A2730-210A-4D77-B20F-1887D1F00D76}">
      <dsp:nvSpPr>
        <dsp:cNvPr id="0" name=""/>
        <dsp:cNvSpPr/>
      </dsp:nvSpPr>
      <dsp:spPr>
        <a:xfrm>
          <a:off x="0" y="18288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smtClean="0"/>
            <a:t>Chest physiotherapy</a:t>
          </a:r>
          <a:endParaRPr lang="en-IE" sz="1900" kern="1200"/>
        </a:p>
      </dsp:txBody>
      <dsp:txXfrm>
        <a:off x="0" y="1828800"/>
        <a:ext cx="8229600" cy="609600"/>
      </dsp:txXfrm>
    </dsp:sp>
    <dsp:sp modelId="{4907A8FA-57DA-40CF-B114-1D58DE25E605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F29B7-F0F1-432A-9005-FA27C6EA11CB}">
      <dsp:nvSpPr>
        <dsp:cNvPr id="0" name=""/>
        <dsp:cNvSpPr/>
      </dsp:nvSpPr>
      <dsp:spPr>
        <a:xfrm>
          <a:off x="0" y="24384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Various hygiene measures to prevent infection and cross infection  </a:t>
          </a:r>
          <a:endParaRPr lang="en-IE" sz="1900" kern="1200" dirty="0"/>
        </a:p>
      </dsp:txBody>
      <dsp:txXfrm>
        <a:off x="0" y="2438400"/>
        <a:ext cx="8229600" cy="609600"/>
      </dsp:txXfrm>
    </dsp:sp>
    <dsp:sp modelId="{A1742D9C-2142-4881-94DF-B37EB82EB582}">
      <dsp:nvSpPr>
        <dsp:cNvPr id="0" name=""/>
        <dsp:cNvSpPr/>
      </dsp:nvSpPr>
      <dsp:spPr>
        <a:xfrm>
          <a:off x="0" y="304799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26E65-A9BF-44ED-A526-C8BFF23D02FF}">
      <dsp:nvSpPr>
        <dsp:cNvPr id="0" name=""/>
        <dsp:cNvSpPr/>
      </dsp:nvSpPr>
      <dsp:spPr>
        <a:xfrm>
          <a:off x="0" y="30480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err="1" smtClean="0"/>
            <a:t>En</a:t>
          </a:r>
          <a:r>
            <a:rPr lang="en-IE" sz="1900" kern="1200" dirty="0" smtClean="0"/>
            <a:t>-suite single rooms</a:t>
          </a:r>
          <a:endParaRPr lang="en-IE" sz="1900" kern="1200" dirty="0"/>
        </a:p>
      </dsp:txBody>
      <dsp:txXfrm>
        <a:off x="0" y="3048000"/>
        <a:ext cx="8229600" cy="609600"/>
      </dsp:txXfrm>
    </dsp:sp>
    <dsp:sp modelId="{34FB7E9C-4F2D-4697-858E-CD3C6D8BBB02}">
      <dsp:nvSpPr>
        <dsp:cNvPr id="0" name=""/>
        <dsp:cNvSpPr/>
      </dsp:nvSpPr>
      <dsp:spPr>
        <a:xfrm>
          <a:off x="0" y="3657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C75EA-31EB-4F2A-9E46-F53A70BD1166}">
      <dsp:nvSpPr>
        <dsp:cNvPr id="0" name=""/>
        <dsp:cNvSpPr/>
      </dsp:nvSpPr>
      <dsp:spPr>
        <a:xfrm>
          <a:off x="0" y="36576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Patient and family education</a:t>
          </a:r>
          <a:endParaRPr lang="en-IE" sz="1900" kern="1200" dirty="0"/>
        </a:p>
      </dsp:txBody>
      <dsp:txXfrm>
        <a:off x="0" y="3657600"/>
        <a:ext cx="8229600" cy="609600"/>
      </dsp:txXfrm>
    </dsp:sp>
    <dsp:sp modelId="{E729C232-F232-47FB-9970-D3C62D01CB1F}">
      <dsp:nvSpPr>
        <dsp:cNvPr id="0" name=""/>
        <dsp:cNvSpPr/>
      </dsp:nvSpPr>
      <dsp:spPr>
        <a:xfrm>
          <a:off x="0" y="426719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5445C-1FDC-4F79-8D52-87CF29F04CF4}">
      <dsp:nvSpPr>
        <dsp:cNvPr id="0" name=""/>
        <dsp:cNvSpPr/>
      </dsp:nvSpPr>
      <dsp:spPr>
        <a:xfrm>
          <a:off x="0" y="42672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Education of Health professionals</a:t>
          </a:r>
          <a:endParaRPr lang="en-IE" sz="1900" kern="1200" dirty="0"/>
        </a:p>
      </dsp:txBody>
      <dsp:txXfrm>
        <a:off x="0" y="4267200"/>
        <a:ext cx="8229600" cy="6096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603E5-1E0F-4EFF-B8F8-59397AB556B0}">
      <dsp:nvSpPr>
        <dsp:cNvPr id="0" name=""/>
        <dsp:cNvSpPr/>
      </dsp:nvSpPr>
      <dsp:spPr>
        <a:xfrm>
          <a:off x="100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Do not spit on the ground</a:t>
          </a:r>
          <a:endParaRPr lang="en-IE" sz="1300" kern="1200" dirty="0"/>
        </a:p>
      </dsp:txBody>
      <dsp:txXfrm>
        <a:off x="100" y="1950720"/>
        <a:ext cx="1338113" cy="1950720"/>
      </dsp:txXfrm>
    </dsp:sp>
    <dsp:sp modelId="{2D3EC511-90E5-44B2-896A-74668DA02B6D}">
      <dsp:nvSpPr>
        <dsp:cNvPr id="0" name=""/>
        <dsp:cNvSpPr/>
      </dsp:nvSpPr>
      <dsp:spPr>
        <a:xfrm>
          <a:off x="40243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1DB96-FECE-4BE2-9E10-A9D0922F5146}">
      <dsp:nvSpPr>
        <dsp:cNvPr id="0" name=""/>
        <dsp:cNvSpPr/>
      </dsp:nvSpPr>
      <dsp:spPr>
        <a:xfrm>
          <a:off x="1378357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Do not share drinking utensils </a:t>
          </a:r>
          <a:endParaRPr lang="en-IE" sz="1300" kern="1200" dirty="0"/>
        </a:p>
      </dsp:txBody>
      <dsp:txXfrm>
        <a:off x="1378357" y="1950720"/>
        <a:ext cx="1338113" cy="1950720"/>
      </dsp:txXfrm>
    </dsp:sp>
    <dsp:sp modelId="{60AE8E38-F131-4CB6-BE4C-A16E7C2036C2}">
      <dsp:nvSpPr>
        <dsp:cNvPr id="0" name=""/>
        <dsp:cNvSpPr/>
      </dsp:nvSpPr>
      <dsp:spPr>
        <a:xfrm>
          <a:off x="1418500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3E907-3040-4E0D-86DD-9F8B784E8C46}">
      <dsp:nvSpPr>
        <dsp:cNvPr id="0" name=""/>
        <dsp:cNvSpPr/>
      </dsp:nvSpPr>
      <dsp:spPr>
        <a:xfrm>
          <a:off x="2756614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Do not share food or drinks  or toys</a:t>
          </a:r>
          <a:endParaRPr lang="en-IE" sz="1300" kern="1200" dirty="0"/>
        </a:p>
      </dsp:txBody>
      <dsp:txXfrm>
        <a:off x="2756614" y="1950720"/>
        <a:ext cx="1338113" cy="1950720"/>
      </dsp:txXfrm>
    </dsp:sp>
    <dsp:sp modelId="{6DFD1F3F-CEE1-4346-9483-6AE5D9A68B55}">
      <dsp:nvSpPr>
        <dsp:cNvPr id="0" name=""/>
        <dsp:cNvSpPr/>
      </dsp:nvSpPr>
      <dsp:spPr>
        <a:xfrm>
          <a:off x="2796758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F082B-1867-41E3-AF7C-449DE2257D64}">
      <dsp:nvSpPr>
        <dsp:cNvPr id="0" name=""/>
        <dsp:cNvSpPr/>
      </dsp:nvSpPr>
      <dsp:spPr>
        <a:xfrm>
          <a:off x="4134871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Do not share medical devices </a:t>
          </a:r>
          <a:endParaRPr lang="en-IE" sz="1300" kern="1200" dirty="0"/>
        </a:p>
      </dsp:txBody>
      <dsp:txXfrm>
        <a:off x="4134871" y="1950720"/>
        <a:ext cx="1338113" cy="1950720"/>
      </dsp:txXfrm>
    </dsp:sp>
    <dsp:sp modelId="{B7A117FE-C7DD-4FCF-8785-EF0AE753545D}">
      <dsp:nvSpPr>
        <dsp:cNvPr id="0" name=""/>
        <dsp:cNvSpPr/>
      </dsp:nvSpPr>
      <dsp:spPr>
        <a:xfrm>
          <a:off x="4175015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AD73A-7DD9-40D3-8928-6E563A7E0AD7}">
      <dsp:nvSpPr>
        <dsp:cNvPr id="0" name=""/>
        <dsp:cNvSpPr/>
      </dsp:nvSpPr>
      <dsp:spPr>
        <a:xfrm>
          <a:off x="5513128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Do not get involved in preparing food if other CF are going to be present</a:t>
          </a:r>
          <a:endParaRPr lang="en-IE" sz="1300" kern="1200" dirty="0"/>
        </a:p>
      </dsp:txBody>
      <dsp:txXfrm>
        <a:off x="5513128" y="1950720"/>
        <a:ext cx="1338113" cy="1950720"/>
      </dsp:txXfrm>
    </dsp:sp>
    <dsp:sp modelId="{3AC8DDEB-0283-4D2A-A0FF-C06CB9EDFBFF}">
      <dsp:nvSpPr>
        <dsp:cNvPr id="0" name=""/>
        <dsp:cNvSpPr/>
      </dsp:nvSpPr>
      <dsp:spPr>
        <a:xfrm>
          <a:off x="5553272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D3F88-9641-448C-AEC5-25025A9FE53D}">
      <dsp:nvSpPr>
        <dsp:cNvPr id="0" name=""/>
        <dsp:cNvSpPr/>
      </dsp:nvSpPr>
      <dsp:spPr>
        <a:xfrm>
          <a:off x="6891385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Cover your mouth and nose whenever you cough and preferable using a tissue which can be disposed of in a sealed container</a:t>
          </a:r>
          <a:endParaRPr lang="en-IE" sz="1300" kern="1200" dirty="0"/>
        </a:p>
      </dsp:txBody>
      <dsp:txXfrm>
        <a:off x="6891385" y="1950720"/>
        <a:ext cx="1338113" cy="1950720"/>
      </dsp:txXfrm>
    </dsp:sp>
    <dsp:sp modelId="{554D7B39-9D03-455C-B870-807C7E1E7C51}">
      <dsp:nvSpPr>
        <dsp:cNvPr id="0" name=""/>
        <dsp:cNvSpPr/>
      </dsp:nvSpPr>
      <dsp:spPr>
        <a:xfrm>
          <a:off x="6931529" y="292608"/>
          <a:ext cx="1257826" cy="1623974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CE072-F251-4A30-A315-9E481DC19E01}">
      <dsp:nvSpPr>
        <dsp:cNvPr id="0" name=""/>
        <dsp:cNvSpPr/>
      </dsp:nvSpPr>
      <dsp:spPr>
        <a:xfrm>
          <a:off x="329183" y="3901440"/>
          <a:ext cx="7571232" cy="7315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32EA0-0876-4185-800F-D29759019453}">
      <dsp:nvSpPr>
        <dsp:cNvPr id="0" name=""/>
        <dsp:cNvSpPr/>
      </dsp:nvSpPr>
      <dsp:spPr>
        <a:xfrm>
          <a:off x="3415" y="0"/>
          <a:ext cx="1145232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smtClean="0"/>
            <a:t>Prolonged contact with other people with CF </a:t>
          </a:r>
          <a:endParaRPr lang="en-IE" sz="1100" kern="1200"/>
        </a:p>
      </dsp:txBody>
      <dsp:txXfrm>
        <a:off x="3415" y="1950720"/>
        <a:ext cx="1145232" cy="1950720"/>
      </dsp:txXfrm>
    </dsp:sp>
    <dsp:sp modelId="{11E5363C-4E79-4AFB-9A1F-71BBE9169AF2}">
      <dsp:nvSpPr>
        <dsp:cNvPr id="0" name=""/>
        <dsp:cNvSpPr/>
      </dsp:nvSpPr>
      <dsp:spPr>
        <a:xfrm>
          <a:off x="37772" y="292608"/>
          <a:ext cx="1076518" cy="16239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7C6B4-14B0-4927-B5B7-EA7FEF098A7C}">
      <dsp:nvSpPr>
        <dsp:cNvPr id="0" name=""/>
        <dsp:cNvSpPr/>
      </dsp:nvSpPr>
      <dsp:spPr>
        <a:xfrm>
          <a:off x="1183004" y="0"/>
          <a:ext cx="1145232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Avoid being together in enclosed or poorly ventilated places. Such as travelling in a car or coach or in a pub may introduce a higher level of risk</a:t>
          </a:r>
          <a:endParaRPr lang="en-IE" sz="1100" kern="1200" dirty="0"/>
        </a:p>
      </dsp:txBody>
      <dsp:txXfrm>
        <a:off x="1183004" y="1950720"/>
        <a:ext cx="1145232" cy="1950720"/>
      </dsp:txXfrm>
    </dsp:sp>
    <dsp:sp modelId="{349FDE2F-9887-49ED-A571-67D6416BE4A6}">
      <dsp:nvSpPr>
        <dsp:cNvPr id="0" name=""/>
        <dsp:cNvSpPr/>
      </dsp:nvSpPr>
      <dsp:spPr>
        <a:xfrm>
          <a:off x="1217361" y="292608"/>
          <a:ext cx="1076518" cy="16239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452D3-1487-47B4-B12B-997846E25400}">
      <dsp:nvSpPr>
        <dsp:cNvPr id="0" name=""/>
        <dsp:cNvSpPr/>
      </dsp:nvSpPr>
      <dsp:spPr>
        <a:xfrm>
          <a:off x="2362594" y="0"/>
          <a:ext cx="1145232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smtClean="0"/>
            <a:t>Do not travel to an event with others with CF unless you share a house eg parent brother sister or child or partner who also has cystic fibrosis</a:t>
          </a:r>
          <a:endParaRPr lang="en-IE" sz="1100" kern="1200" dirty="0"/>
        </a:p>
      </dsp:txBody>
      <dsp:txXfrm>
        <a:off x="2362594" y="1950720"/>
        <a:ext cx="1145232" cy="1950720"/>
      </dsp:txXfrm>
    </dsp:sp>
    <dsp:sp modelId="{76917220-8129-4D7B-A033-1FC25166B178}">
      <dsp:nvSpPr>
        <dsp:cNvPr id="0" name=""/>
        <dsp:cNvSpPr/>
      </dsp:nvSpPr>
      <dsp:spPr>
        <a:xfrm>
          <a:off x="2396951" y="292608"/>
          <a:ext cx="1076518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A9E55-AB78-4D68-8C6F-67CCEB1D2074}">
      <dsp:nvSpPr>
        <dsp:cNvPr id="0" name=""/>
        <dsp:cNvSpPr/>
      </dsp:nvSpPr>
      <dsp:spPr>
        <a:xfrm>
          <a:off x="3542183" y="0"/>
          <a:ext cx="1145232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Observe basic hygiene- hand washing before and after meals</a:t>
          </a:r>
          <a:endParaRPr lang="en-IE" sz="1100" kern="1200" dirty="0"/>
        </a:p>
      </dsp:txBody>
      <dsp:txXfrm>
        <a:off x="3542183" y="1950720"/>
        <a:ext cx="1145232" cy="1950720"/>
      </dsp:txXfrm>
    </dsp:sp>
    <dsp:sp modelId="{23762C99-49E8-4962-8040-2E3300DF1358}">
      <dsp:nvSpPr>
        <dsp:cNvPr id="0" name=""/>
        <dsp:cNvSpPr/>
      </dsp:nvSpPr>
      <dsp:spPr>
        <a:xfrm>
          <a:off x="3576540" y="292608"/>
          <a:ext cx="1076518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D5211-BEE4-4EBC-9BC2-6CF84C7D1F3D}">
      <dsp:nvSpPr>
        <dsp:cNvPr id="0" name=""/>
        <dsp:cNvSpPr/>
      </dsp:nvSpPr>
      <dsp:spPr>
        <a:xfrm>
          <a:off x="4721773" y="0"/>
          <a:ext cx="1145232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After attending any event and after shaking hands with another individual whether or not they have CF</a:t>
          </a:r>
          <a:endParaRPr lang="en-IE" sz="1100" kern="1200" dirty="0"/>
        </a:p>
      </dsp:txBody>
      <dsp:txXfrm>
        <a:off x="4721773" y="1950720"/>
        <a:ext cx="1145232" cy="1950720"/>
      </dsp:txXfrm>
    </dsp:sp>
    <dsp:sp modelId="{36C60B4C-B416-4136-8877-33F211D9FC40}">
      <dsp:nvSpPr>
        <dsp:cNvPr id="0" name=""/>
        <dsp:cNvSpPr/>
      </dsp:nvSpPr>
      <dsp:spPr>
        <a:xfrm>
          <a:off x="4756130" y="292608"/>
          <a:ext cx="1076518" cy="16239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DFD57-6311-4810-910B-C750F871B6A2}">
      <dsp:nvSpPr>
        <dsp:cNvPr id="0" name=""/>
        <dsp:cNvSpPr/>
      </dsp:nvSpPr>
      <dsp:spPr>
        <a:xfrm>
          <a:off x="5901362" y="0"/>
          <a:ext cx="1145232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Get vaccinated</a:t>
          </a:r>
          <a:endParaRPr lang="en-IE" sz="1100" kern="1200" dirty="0"/>
        </a:p>
      </dsp:txBody>
      <dsp:txXfrm>
        <a:off x="5901362" y="1950720"/>
        <a:ext cx="1145232" cy="1950720"/>
      </dsp:txXfrm>
    </dsp:sp>
    <dsp:sp modelId="{C934994F-FA83-4098-96D9-26BFB95AA232}">
      <dsp:nvSpPr>
        <dsp:cNvPr id="0" name=""/>
        <dsp:cNvSpPr/>
      </dsp:nvSpPr>
      <dsp:spPr>
        <a:xfrm>
          <a:off x="5935719" y="292608"/>
          <a:ext cx="1076518" cy="162397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8EB01-8852-4874-B382-92B6471C6545}">
      <dsp:nvSpPr>
        <dsp:cNvPr id="0" name=""/>
        <dsp:cNvSpPr/>
      </dsp:nvSpPr>
      <dsp:spPr>
        <a:xfrm>
          <a:off x="7080951" y="0"/>
          <a:ext cx="1145232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Wearing a mask</a:t>
          </a:r>
          <a:endParaRPr lang="en-IE" sz="1100" kern="1200" dirty="0"/>
        </a:p>
      </dsp:txBody>
      <dsp:txXfrm>
        <a:off x="7080951" y="1950720"/>
        <a:ext cx="1145232" cy="1950720"/>
      </dsp:txXfrm>
    </dsp:sp>
    <dsp:sp modelId="{300DEF24-7CAD-4B10-8FA8-ADB79A6F58E6}">
      <dsp:nvSpPr>
        <dsp:cNvPr id="0" name=""/>
        <dsp:cNvSpPr/>
      </dsp:nvSpPr>
      <dsp:spPr>
        <a:xfrm>
          <a:off x="7115308" y="292608"/>
          <a:ext cx="1076518" cy="162397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FF32-E517-4DE0-9588-11C635CA3B1B}">
      <dsp:nvSpPr>
        <dsp:cNvPr id="0" name=""/>
        <dsp:cNvSpPr/>
      </dsp:nvSpPr>
      <dsp:spPr>
        <a:xfrm>
          <a:off x="329183" y="3901440"/>
          <a:ext cx="7571232" cy="7315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50150-A0B5-4708-9B13-794129E5EE02}">
      <dsp:nvSpPr>
        <dsp:cNvPr id="0" name=""/>
        <dsp:cNvSpPr/>
      </dsp:nvSpPr>
      <dsp:spPr>
        <a:xfrm>
          <a:off x="0" y="23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A01D9-168E-4308-A0B3-B345B64F363D}">
      <dsp:nvSpPr>
        <dsp:cNvPr id="0" name=""/>
        <dsp:cNvSpPr/>
      </dsp:nvSpPr>
      <dsp:spPr>
        <a:xfrm>
          <a:off x="0" y="2381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smtClean="0"/>
            <a:t>Cross infection is more likely to occur at indoor events</a:t>
          </a:r>
          <a:endParaRPr lang="en-IE" sz="3200" kern="1200"/>
        </a:p>
      </dsp:txBody>
      <dsp:txXfrm>
        <a:off x="0" y="2381"/>
        <a:ext cx="8229600" cy="1624012"/>
      </dsp:txXfrm>
    </dsp:sp>
    <dsp:sp modelId="{2C58C596-4E48-4128-BEB7-CD660B1814C3}">
      <dsp:nvSpPr>
        <dsp:cNvPr id="0" name=""/>
        <dsp:cNvSpPr/>
      </dsp:nvSpPr>
      <dsp:spPr>
        <a:xfrm>
          <a:off x="0" y="16263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EA0AF-4CAA-4E19-8AA9-DDC3D41EC47F}">
      <dsp:nvSpPr>
        <dsp:cNvPr id="0" name=""/>
        <dsp:cNvSpPr/>
      </dsp:nvSpPr>
      <dsp:spPr>
        <a:xfrm>
          <a:off x="0" y="1626393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smtClean="0"/>
            <a:t>If an event is organised that needs a PWCF to attend policy of CF Ireland and CF thrust –only one person attends</a:t>
          </a:r>
          <a:endParaRPr lang="en-IE" sz="3200" kern="1200"/>
        </a:p>
      </dsp:txBody>
      <dsp:txXfrm>
        <a:off x="0" y="1626393"/>
        <a:ext cx="8229600" cy="1624012"/>
      </dsp:txXfrm>
    </dsp:sp>
    <dsp:sp modelId="{96A7A22B-CF4F-4EB5-8C9F-C306F676EA70}">
      <dsp:nvSpPr>
        <dsp:cNvPr id="0" name=""/>
        <dsp:cNvSpPr/>
      </dsp:nvSpPr>
      <dsp:spPr>
        <a:xfrm>
          <a:off x="0" y="325040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D7CFC-6E87-4771-B5C0-827344D7C8C7}">
      <dsp:nvSpPr>
        <dsp:cNvPr id="0" name=""/>
        <dsp:cNvSpPr/>
      </dsp:nvSpPr>
      <dsp:spPr>
        <a:xfrm>
          <a:off x="0" y="3250406"/>
          <a:ext cx="8229600" cy="162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smtClean="0"/>
            <a:t>Some adults continue to meet despite the risk of cross infection–they have to be Cepacia and Mrsa free</a:t>
          </a:r>
          <a:endParaRPr lang="en-IE" sz="3200" kern="1200"/>
        </a:p>
      </dsp:txBody>
      <dsp:txXfrm>
        <a:off x="0" y="3250406"/>
        <a:ext cx="8229600" cy="1624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F1ACD-7F72-4A70-BFDF-EA52A052C7D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3F22-58B8-4091-8EDE-EB69569AC4E9}">
      <dsp:nvSpPr>
        <dsp:cNvPr id="0" name=""/>
        <dsp:cNvSpPr/>
      </dsp:nvSpPr>
      <dsp:spPr>
        <a:xfrm>
          <a:off x="0" y="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Those with </a:t>
          </a:r>
          <a:r>
            <a:rPr lang="en-IE" sz="2800" kern="1200" dirty="0" err="1" smtClean="0"/>
            <a:t>Burkholderia</a:t>
          </a:r>
          <a:r>
            <a:rPr lang="en-IE" sz="2800" kern="1200" dirty="0" smtClean="0"/>
            <a:t> </a:t>
          </a:r>
          <a:r>
            <a:rPr lang="en-IE" sz="2800" kern="1200" dirty="0" err="1" smtClean="0"/>
            <a:t>Cepacia</a:t>
          </a:r>
          <a:r>
            <a:rPr lang="en-IE" sz="2800" kern="1200" dirty="0" smtClean="0"/>
            <a:t> should not attend any event where anyone with cystic fibrosis is present.</a:t>
          </a:r>
          <a:endParaRPr lang="en-IE" sz="2800" kern="1200" dirty="0"/>
        </a:p>
      </dsp:txBody>
      <dsp:txXfrm>
        <a:off x="0" y="0"/>
        <a:ext cx="8229600" cy="1219200"/>
      </dsp:txXfrm>
    </dsp:sp>
    <dsp:sp modelId="{FC7A083F-9B82-4B7A-A602-E3CD707C410B}">
      <dsp:nvSpPr>
        <dsp:cNvPr id="0" name=""/>
        <dsp:cNvSpPr/>
      </dsp:nvSpPr>
      <dsp:spPr>
        <a:xfrm>
          <a:off x="0" y="1219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FCAC1-4766-47CB-B522-4CC6FAFE3150}">
      <dsp:nvSpPr>
        <dsp:cNvPr id="0" name=""/>
        <dsp:cNvSpPr/>
      </dsp:nvSpPr>
      <dsp:spPr>
        <a:xfrm>
          <a:off x="0" y="12192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Some strains are more serious than others and there are several strains</a:t>
          </a:r>
          <a:endParaRPr lang="en-IE" sz="2800" kern="1200" dirty="0"/>
        </a:p>
      </dsp:txBody>
      <dsp:txXfrm>
        <a:off x="0" y="1219200"/>
        <a:ext cx="8229600" cy="1219200"/>
      </dsp:txXfrm>
    </dsp:sp>
    <dsp:sp modelId="{5D9E8191-DCAF-4F14-9C67-A46CA1F0019D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45977-5890-4882-A4E0-1CF843EF0820}">
      <dsp:nvSpPr>
        <dsp:cNvPr id="0" name=""/>
        <dsp:cNvSpPr/>
      </dsp:nvSpPr>
      <dsp:spPr>
        <a:xfrm>
          <a:off x="0" y="24384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Safe 6 foot away from other CF  (CF foundation </a:t>
          </a:r>
          <a:r>
            <a:rPr lang="en-IE" sz="2800" kern="1200" dirty="0" err="1" smtClean="0"/>
            <a:t>Americian</a:t>
          </a:r>
          <a:r>
            <a:rPr lang="en-IE" sz="2800" kern="1200" dirty="0" smtClean="0"/>
            <a:t>)</a:t>
          </a:r>
          <a:endParaRPr lang="en-IE" sz="2800" kern="1200" dirty="0"/>
        </a:p>
      </dsp:txBody>
      <dsp:txXfrm>
        <a:off x="0" y="2438400"/>
        <a:ext cx="8229600" cy="1219200"/>
      </dsp:txXfrm>
    </dsp:sp>
    <dsp:sp modelId="{27D96F19-5506-4D29-B194-96A382429EE0}">
      <dsp:nvSpPr>
        <dsp:cNvPr id="0" name=""/>
        <dsp:cNvSpPr/>
      </dsp:nvSpPr>
      <dsp:spPr>
        <a:xfrm>
          <a:off x="0" y="3657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C0FF-6046-4C86-8BE6-340008D2A875}">
      <dsp:nvSpPr>
        <dsp:cNvPr id="0" name=""/>
        <dsp:cNvSpPr/>
      </dsp:nvSpPr>
      <dsp:spPr>
        <a:xfrm>
          <a:off x="0" y="3657600"/>
          <a:ext cx="8229600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Regular hand washing or use of alcohol based hand gel</a:t>
          </a:r>
          <a:endParaRPr lang="en-IE" sz="2800" kern="1200" dirty="0"/>
        </a:p>
      </dsp:txBody>
      <dsp:txXfrm>
        <a:off x="0" y="3657600"/>
        <a:ext cx="8229600" cy="1219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B4459-002C-4C11-B05F-34DBE964126E}">
      <dsp:nvSpPr>
        <dsp:cNvPr id="0" name=""/>
        <dsp:cNvSpPr/>
      </dsp:nvSpPr>
      <dsp:spPr>
        <a:xfrm>
          <a:off x="100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err="1" smtClean="0"/>
            <a:t>Accupella</a:t>
          </a:r>
          <a:endParaRPr lang="en-IE" sz="1600" kern="1200" dirty="0"/>
        </a:p>
      </dsp:txBody>
      <dsp:txXfrm>
        <a:off x="100" y="1950720"/>
        <a:ext cx="1338113" cy="1950720"/>
      </dsp:txXfrm>
    </dsp:sp>
    <dsp:sp modelId="{760838A3-6F1C-472C-9498-61B1DB8CBD4B}">
      <dsp:nvSpPr>
        <dsp:cNvPr id="0" name=""/>
        <dsp:cNvSpPr/>
      </dsp:nvSpPr>
      <dsp:spPr>
        <a:xfrm>
          <a:off x="40243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4DC87-4D75-4D73-AD84-48395E99D114}">
      <dsp:nvSpPr>
        <dsp:cNvPr id="0" name=""/>
        <dsp:cNvSpPr/>
      </dsp:nvSpPr>
      <dsp:spPr>
        <a:xfrm>
          <a:off x="1378357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Flutter</a:t>
          </a:r>
          <a:endParaRPr lang="en-IE" sz="1600" kern="1200" dirty="0"/>
        </a:p>
      </dsp:txBody>
      <dsp:txXfrm>
        <a:off x="1378357" y="1950720"/>
        <a:ext cx="1338113" cy="1950720"/>
      </dsp:txXfrm>
    </dsp:sp>
    <dsp:sp modelId="{CE9F3E18-E376-4798-83EA-ADF293AB5C15}">
      <dsp:nvSpPr>
        <dsp:cNvPr id="0" name=""/>
        <dsp:cNvSpPr/>
      </dsp:nvSpPr>
      <dsp:spPr>
        <a:xfrm>
          <a:off x="1418500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07235-D359-4532-BC64-FF2689B37F68}">
      <dsp:nvSpPr>
        <dsp:cNvPr id="0" name=""/>
        <dsp:cNvSpPr/>
      </dsp:nvSpPr>
      <dsp:spPr>
        <a:xfrm>
          <a:off x="2756614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err="1" smtClean="0"/>
            <a:t>Bipap</a:t>
          </a:r>
          <a:endParaRPr lang="en-IE" sz="1600" kern="1200" dirty="0"/>
        </a:p>
      </dsp:txBody>
      <dsp:txXfrm>
        <a:off x="2756614" y="1950720"/>
        <a:ext cx="1338113" cy="1950720"/>
      </dsp:txXfrm>
    </dsp:sp>
    <dsp:sp modelId="{FE5B0B34-8D52-4432-9C55-3CC1D3175F5A}">
      <dsp:nvSpPr>
        <dsp:cNvPr id="0" name=""/>
        <dsp:cNvSpPr/>
      </dsp:nvSpPr>
      <dsp:spPr>
        <a:xfrm>
          <a:off x="2796758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3B189-D913-4E71-A19D-BDF05E611D54}">
      <dsp:nvSpPr>
        <dsp:cNvPr id="0" name=""/>
        <dsp:cNvSpPr/>
      </dsp:nvSpPr>
      <dsp:spPr>
        <a:xfrm>
          <a:off x="4134871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E-flow</a:t>
          </a:r>
          <a:endParaRPr lang="en-IE" sz="1600" kern="1200" dirty="0"/>
        </a:p>
      </dsp:txBody>
      <dsp:txXfrm>
        <a:off x="4134871" y="1950720"/>
        <a:ext cx="1338113" cy="1950720"/>
      </dsp:txXfrm>
    </dsp:sp>
    <dsp:sp modelId="{BE777933-AE81-4E54-9CC9-35DA4A693F89}">
      <dsp:nvSpPr>
        <dsp:cNvPr id="0" name=""/>
        <dsp:cNvSpPr/>
      </dsp:nvSpPr>
      <dsp:spPr>
        <a:xfrm>
          <a:off x="4175015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E634C-D594-4FF6-AA10-AB73D90A5FA3}">
      <dsp:nvSpPr>
        <dsp:cNvPr id="0" name=""/>
        <dsp:cNvSpPr/>
      </dsp:nvSpPr>
      <dsp:spPr>
        <a:xfrm>
          <a:off x="5513128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nebulizer</a:t>
          </a:r>
          <a:endParaRPr lang="en-IE" sz="1600" kern="1200" dirty="0"/>
        </a:p>
      </dsp:txBody>
      <dsp:txXfrm>
        <a:off x="5513128" y="1950720"/>
        <a:ext cx="1338113" cy="1950720"/>
      </dsp:txXfrm>
    </dsp:sp>
    <dsp:sp modelId="{19AE4C06-8832-44D7-8365-97D07F956D5F}">
      <dsp:nvSpPr>
        <dsp:cNvPr id="0" name=""/>
        <dsp:cNvSpPr/>
      </dsp:nvSpPr>
      <dsp:spPr>
        <a:xfrm>
          <a:off x="5553272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35DAB-ECCB-46CD-8871-6A7483972534}">
      <dsp:nvSpPr>
        <dsp:cNvPr id="0" name=""/>
        <dsp:cNvSpPr/>
      </dsp:nvSpPr>
      <dsp:spPr>
        <a:xfrm>
          <a:off x="6891385" y="0"/>
          <a:ext cx="1338113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err="1" smtClean="0"/>
            <a:t>envoiroment</a:t>
          </a:r>
          <a:endParaRPr lang="en-IE" sz="1600" kern="1200" dirty="0"/>
        </a:p>
      </dsp:txBody>
      <dsp:txXfrm>
        <a:off x="6891385" y="1950720"/>
        <a:ext cx="1338113" cy="1950720"/>
      </dsp:txXfrm>
    </dsp:sp>
    <dsp:sp modelId="{8D3D5A44-83F9-4BAD-AC75-4A9439D9188C}">
      <dsp:nvSpPr>
        <dsp:cNvPr id="0" name=""/>
        <dsp:cNvSpPr/>
      </dsp:nvSpPr>
      <dsp:spPr>
        <a:xfrm>
          <a:off x="6931529" y="292608"/>
          <a:ext cx="1257826" cy="162397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D6D7D-A10E-42F8-AC7E-90846B683722}">
      <dsp:nvSpPr>
        <dsp:cNvPr id="0" name=""/>
        <dsp:cNvSpPr/>
      </dsp:nvSpPr>
      <dsp:spPr>
        <a:xfrm>
          <a:off x="329183" y="3901440"/>
          <a:ext cx="7571232" cy="7315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3D15D-1147-46B9-AE59-B3CA0BBD1DC9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53D44-ECBC-4457-8257-9D4DFBC07E60}">
      <dsp:nvSpPr>
        <dsp:cNvPr id="0" name=""/>
        <dsp:cNvSpPr/>
      </dsp:nvSpPr>
      <dsp:spPr>
        <a:xfrm>
          <a:off x="0" y="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smtClean="0"/>
            <a:t>Important to keep nebulizers clean and dry </a:t>
          </a:r>
          <a:endParaRPr lang="en-IE" sz="1700" kern="1200"/>
        </a:p>
      </dsp:txBody>
      <dsp:txXfrm>
        <a:off x="0" y="0"/>
        <a:ext cx="8229600" cy="609600"/>
      </dsp:txXfrm>
    </dsp:sp>
    <dsp:sp modelId="{791AA86C-BDBC-49AA-A4F4-E6F149A1BF2D}">
      <dsp:nvSpPr>
        <dsp:cNvPr id="0" name=""/>
        <dsp:cNvSpPr/>
      </dsp:nvSpPr>
      <dsp:spPr>
        <a:xfrm>
          <a:off x="0" y="609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7A3C9-BCD4-46D3-8BDE-D4E751C0AA61}">
      <dsp:nvSpPr>
        <dsp:cNvPr id="0" name=""/>
        <dsp:cNvSpPr/>
      </dsp:nvSpPr>
      <dsp:spPr>
        <a:xfrm>
          <a:off x="0" y="6096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smtClean="0"/>
            <a:t>After each use disconnect nebulizer mouth piece and turn nebulizer on for a few seconds to clear moisture from tubing</a:t>
          </a:r>
          <a:endParaRPr lang="en-IE" sz="1700" kern="1200"/>
        </a:p>
      </dsp:txBody>
      <dsp:txXfrm>
        <a:off x="0" y="609600"/>
        <a:ext cx="8229600" cy="609600"/>
      </dsp:txXfrm>
    </dsp:sp>
    <dsp:sp modelId="{38A20111-EB62-43AF-898B-DE99755263A5}">
      <dsp:nvSpPr>
        <dsp:cNvPr id="0" name=""/>
        <dsp:cNvSpPr/>
      </dsp:nvSpPr>
      <dsp:spPr>
        <a:xfrm>
          <a:off x="0" y="1219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008BE-5ADF-4BE4-9AE5-76B3283A5A24}">
      <dsp:nvSpPr>
        <dsp:cNvPr id="0" name=""/>
        <dsp:cNvSpPr/>
      </dsp:nvSpPr>
      <dsp:spPr>
        <a:xfrm>
          <a:off x="0" y="12192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smtClean="0"/>
            <a:t>Wash nebuliser mouth piece in soapy warm water </a:t>
          </a:r>
          <a:endParaRPr lang="en-IE" sz="1700" kern="1200"/>
        </a:p>
      </dsp:txBody>
      <dsp:txXfrm>
        <a:off x="0" y="1219200"/>
        <a:ext cx="8229600" cy="609600"/>
      </dsp:txXfrm>
    </dsp:sp>
    <dsp:sp modelId="{E42EDEF2-4B92-46CF-984C-D57CC5A7D30C}">
      <dsp:nvSpPr>
        <dsp:cNvPr id="0" name=""/>
        <dsp:cNvSpPr/>
      </dsp:nvSpPr>
      <dsp:spPr>
        <a:xfrm>
          <a:off x="0" y="18288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FE137-1CAC-4005-840F-652EC4D75083}">
      <dsp:nvSpPr>
        <dsp:cNvPr id="0" name=""/>
        <dsp:cNvSpPr/>
      </dsp:nvSpPr>
      <dsp:spPr>
        <a:xfrm>
          <a:off x="0" y="18288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smtClean="0"/>
            <a:t>Dry thoroughly</a:t>
          </a:r>
          <a:endParaRPr lang="en-IE" sz="1700" kern="1200"/>
        </a:p>
      </dsp:txBody>
      <dsp:txXfrm>
        <a:off x="0" y="1828800"/>
        <a:ext cx="8229600" cy="609600"/>
      </dsp:txXfrm>
    </dsp:sp>
    <dsp:sp modelId="{F6AC3BA2-348A-4C59-BC51-43BF2E31C009}">
      <dsp:nvSpPr>
        <dsp:cNvPr id="0" name=""/>
        <dsp:cNvSpPr/>
      </dsp:nvSpPr>
      <dsp:spPr>
        <a:xfrm>
          <a:off x="0" y="24384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436E7-67BE-40AF-9131-02F8BB6CA1F1}">
      <dsp:nvSpPr>
        <dsp:cNvPr id="0" name=""/>
        <dsp:cNvSpPr/>
      </dsp:nvSpPr>
      <dsp:spPr>
        <a:xfrm>
          <a:off x="0" y="24384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smtClean="0"/>
            <a:t>Never use a brush to clean </a:t>
          </a:r>
          <a:endParaRPr lang="en-IE" sz="1700" kern="1200"/>
        </a:p>
      </dsp:txBody>
      <dsp:txXfrm>
        <a:off x="0" y="2438400"/>
        <a:ext cx="8229600" cy="609600"/>
      </dsp:txXfrm>
    </dsp:sp>
    <dsp:sp modelId="{FFED6A32-ADD9-4053-862D-F60DDF978808}">
      <dsp:nvSpPr>
        <dsp:cNvPr id="0" name=""/>
        <dsp:cNvSpPr/>
      </dsp:nvSpPr>
      <dsp:spPr>
        <a:xfrm>
          <a:off x="0" y="304799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24EC8-CADB-4AE1-B390-0C45F191E3EB}">
      <dsp:nvSpPr>
        <dsp:cNvPr id="0" name=""/>
        <dsp:cNvSpPr/>
      </dsp:nvSpPr>
      <dsp:spPr>
        <a:xfrm>
          <a:off x="0" y="30480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smtClean="0"/>
            <a:t>Never immerse the tubing in water</a:t>
          </a:r>
          <a:endParaRPr lang="en-IE" sz="1700" kern="1200"/>
        </a:p>
      </dsp:txBody>
      <dsp:txXfrm>
        <a:off x="0" y="3048000"/>
        <a:ext cx="8229600" cy="609600"/>
      </dsp:txXfrm>
    </dsp:sp>
    <dsp:sp modelId="{089CAEB7-7A18-4D88-BD72-50D6136E3198}">
      <dsp:nvSpPr>
        <dsp:cNvPr id="0" name=""/>
        <dsp:cNvSpPr/>
      </dsp:nvSpPr>
      <dsp:spPr>
        <a:xfrm>
          <a:off x="0" y="3657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68E3F-78BF-47C1-A6F9-02399BE70545}">
      <dsp:nvSpPr>
        <dsp:cNvPr id="0" name=""/>
        <dsp:cNvSpPr/>
      </dsp:nvSpPr>
      <dsp:spPr>
        <a:xfrm>
          <a:off x="0" y="36576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smtClean="0"/>
            <a:t>Nebulizer mouth pieces should be boiled with 2 drops of washing up liquid for 6-10 minutes one a week</a:t>
          </a:r>
          <a:endParaRPr lang="en-IE" sz="1700" kern="1200"/>
        </a:p>
      </dsp:txBody>
      <dsp:txXfrm>
        <a:off x="0" y="3657600"/>
        <a:ext cx="8229600" cy="609600"/>
      </dsp:txXfrm>
    </dsp:sp>
    <dsp:sp modelId="{02FB386E-6F10-4AC4-810C-3BFD209E9ADD}">
      <dsp:nvSpPr>
        <dsp:cNvPr id="0" name=""/>
        <dsp:cNvSpPr/>
      </dsp:nvSpPr>
      <dsp:spPr>
        <a:xfrm>
          <a:off x="0" y="426719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ACA2B-5FFC-43FA-8596-3028E25DD7BE}">
      <dsp:nvSpPr>
        <dsp:cNvPr id="0" name=""/>
        <dsp:cNvSpPr/>
      </dsp:nvSpPr>
      <dsp:spPr>
        <a:xfrm>
          <a:off x="0" y="4267200"/>
          <a:ext cx="8229600" cy="60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smtClean="0"/>
            <a:t>Air dry all equipment</a:t>
          </a:r>
          <a:endParaRPr lang="en-IE" sz="1700" kern="1200"/>
        </a:p>
      </dsp:txBody>
      <dsp:txXfrm>
        <a:off x="0" y="4267200"/>
        <a:ext cx="8229600" cy="60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344187A-0B78-4D0D-80B7-A7A19277D20E}" type="slidenum">
              <a:rPr lang="en-IE" smtClean="0"/>
              <a:t>‹#›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47A5910-3EE8-4983-85DE-71E0AFD4FEEF}" type="datetimeFigureOut">
              <a:rPr lang="en-IE" smtClean="0"/>
              <a:t>11/09/2015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4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3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27.xml"/><Relationship Id="rId7" Type="http://schemas.openxmlformats.org/officeDocument/2006/relationships/image" Target="../media/image31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image" Target="../media/image39.jpeg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image" Target="../media/image38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40.jpe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BUCHAREST 2015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6461760" cy="1066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Cross infection  and home intravenous therapy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35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not to do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35501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73799"/>
              </p:ext>
            </p:extLst>
          </p:nvPr>
        </p:nvGraphicFramePr>
        <p:xfrm>
          <a:off x="467544" y="1628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9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Indoor events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14097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3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Guidelines for CF at out door events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79786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2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Care of equipment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44235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1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Advice 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724359"/>
              </p:ext>
            </p:extLst>
          </p:nvPr>
        </p:nvGraphicFramePr>
        <p:xfrm>
          <a:off x="467544" y="1628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8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Compressor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02408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0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Bacterial contamination of </a:t>
            </a:r>
            <a:r>
              <a:rPr lang="en-IE" dirty="0" err="1" smtClean="0"/>
              <a:t>Cf</a:t>
            </a:r>
            <a:r>
              <a:rPr lang="en-IE" dirty="0" smtClean="0"/>
              <a:t> CLINICS (</a:t>
            </a:r>
            <a:r>
              <a:rPr lang="en-IE" sz="2000" dirty="0" smtClean="0"/>
              <a:t>Zuckerman JB et al journal of Cystic Fibrosi2009)</a:t>
            </a:r>
            <a:endParaRPr lang="en-IE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07898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7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Cork university hospital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0787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4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Importance of hand hygiene for all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2714997" cy="3353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4" y="4215473"/>
            <a:ext cx="4005918" cy="2253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2376264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Cross infection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Guidelines for patients with Cystic Fibrosis</a:t>
            </a:r>
          </a:p>
          <a:p>
            <a:endParaRPr lang="en-IE" dirty="0"/>
          </a:p>
          <a:p>
            <a:pPr marL="114300" indent="0">
              <a:buNone/>
            </a:pP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Home intravenous therapy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48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Patients attending outpatient clinic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0334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3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Lung function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6688290"/>
              </p:ext>
            </p:extLst>
          </p:nvPr>
        </p:nvGraphicFramePr>
        <p:xfrm>
          <a:off x="457200" y="1673352"/>
          <a:ext cx="4038600" cy="471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51" y="1536700"/>
            <a:ext cx="3442097" cy="4589463"/>
          </a:xfrm>
        </p:spPr>
      </p:pic>
    </p:spTree>
    <p:extLst>
      <p:ext uri="{BB962C8B-B14F-4D97-AF65-F5344CB8AC3E}">
        <p14:creationId xmlns:p14="http://schemas.microsoft.com/office/powerpoint/2010/main" val="12922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Transplant patients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Pre transplant –advised re general hygiene and infection control measures</a:t>
            </a:r>
          </a:p>
          <a:p>
            <a:endParaRPr lang="en-IE" dirty="0"/>
          </a:p>
          <a:p>
            <a:r>
              <a:rPr lang="en-IE" dirty="0" smtClean="0"/>
              <a:t>Post transplant-general hygiene </a:t>
            </a:r>
          </a:p>
          <a:p>
            <a:r>
              <a:rPr lang="en-IE" dirty="0" smtClean="0"/>
              <a:t>Avoid crowded places</a:t>
            </a:r>
          </a:p>
          <a:p>
            <a:r>
              <a:rPr lang="en-IE" dirty="0" smtClean="0"/>
              <a:t>Avoid people with colds and flues</a:t>
            </a:r>
          </a:p>
          <a:p>
            <a:r>
              <a:rPr lang="en-IE" dirty="0" smtClean="0"/>
              <a:t>Avoid children particularly if out break of chicken pox </a:t>
            </a:r>
          </a:p>
          <a:p>
            <a:r>
              <a:rPr lang="en-IE" dirty="0" smtClean="0"/>
              <a:t>Avoid hand shaking and close contact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53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Living with BC is difficult for the patient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702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9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82240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4186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2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0978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899592" y="54868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/>
              <a:t>Air </a:t>
            </a:r>
            <a:r>
              <a:rPr lang="en-IE" sz="3200" dirty="0" smtClean="0"/>
              <a:t>sterilization/disinfection system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0264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72739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9" y="4149080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67544" y="26064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42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Many studies have shown that home intravenous antibiotic therapy 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Is a practical, effective and acceptable alternative to hospital treatment for many patients (Gilbert et al 1988. Peckham &amp; Knox 1993; Pond et al 1994; Reithmuller </a:t>
            </a:r>
            <a:r>
              <a:rPr lang="en-IE" dirty="0"/>
              <a:t>e</a:t>
            </a:r>
            <a:r>
              <a:rPr lang="en-IE" dirty="0" smtClean="0"/>
              <a:t>t al 2002)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77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Infection control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64363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703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457749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3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chemeClr val="tx2">
                    <a:satMod val="130000"/>
                  </a:schemeClr>
                </a:solidFill>
              </a:rPr>
              <a:t>Advantages</a:t>
            </a:r>
            <a:endParaRPr lang="en-IE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2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319420"/>
              </p:ext>
            </p:extLst>
          </p:nvPr>
        </p:nvGraphicFramePr>
        <p:xfrm>
          <a:off x="539750" y="1628775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004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mtClean="0">
                <a:solidFill>
                  <a:schemeClr val="tx2">
                    <a:satMod val="130000"/>
                  </a:schemeClr>
                </a:solidFill>
              </a:rPr>
              <a:t>Type of venous access</a:t>
            </a:r>
            <a:endParaRPr lang="en-IE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4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err="1" smtClean="0">
                <a:solidFill>
                  <a:schemeClr val="tx2">
                    <a:satMod val="130000"/>
                  </a:schemeClr>
                </a:solidFill>
              </a:rPr>
              <a:t>portacath</a:t>
            </a:r>
            <a:endParaRPr lang="en-IE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1484313"/>
            <a:ext cx="4340225" cy="4800600"/>
          </a:xfrm>
        </p:spPr>
      </p:pic>
      <p:pic>
        <p:nvPicPr>
          <p:cNvPr id="2970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29622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0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292600"/>
            <a:ext cx="2466975" cy="1847850"/>
          </a:xfrm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253523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916113"/>
            <a:ext cx="38100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Complications </a:t>
            </a:r>
            <a:r>
              <a:rPr lang="en-IE" dirty="0" err="1" smtClean="0"/>
              <a:t>portacath</a:t>
            </a:r>
            <a:endParaRPr lang="en-IE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2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7620000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Flushing port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6548"/>
            <a:ext cx="7620000" cy="4247903"/>
          </a:xfrm>
        </p:spPr>
      </p:pic>
    </p:spTree>
    <p:extLst>
      <p:ext uri="{BB962C8B-B14F-4D97-AF65-F5344CB8AC3E}">
        <p14:creationId xmlns:p14="http://schemas.microsoft.com/office/powerpoint/2010/main" val="2193186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Taking blood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8686"/>
            <a:ext cx="7620000" cy="4263627"/>
          </a:xfrm>
        </p:spPr>
      </p:pic>
    </p:spTree>
    <p:extLst>
      <p:ext uri="{BB962C8B-B14F-4D97-AF65-F5344CB8AC3E}">
        <p14:creationId xmlns:p14="http://schemas.microsoft.com/office/powerpoint/2010/main" val="123114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38731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4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1600200"/>
          <a:ext cx="768166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4820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18002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17287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7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/>
        </p:nvGraphicFramePr>
        <p:xfrm>
          <a:off x="457200" y="27463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95803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22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4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8067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142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83679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43525"/>
            <a:ext cx="15113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76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3244334"/>
            <a:ext cx="5888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Vă mulțumim pentru atenție</a:t>
            </a:r>
          </a:p>
        </p:txBody>
      </p:sp>
    </p:spTree>
    <p:extLst>
      <p:ext uri="{BB962C8B-B14F-4D97-AF65-F5344CB8AC3E}">
        <p14:creationId xmlns:p14="http://schemas.microsoft.com/office/powerpoint/2010/main" val="12722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Principles of care </a:t>
            </a:r>
            <a:br>
              <a:rPr lang="en-IE" dirty="0" smtClean="0"/>
            </a:br>
            <a:r>
              <a:rPr lang="en-IE" sz="2700" dirty="0" smtClean="0"/>
              <a:t> </a:t>
            </a:r>
            <a:r>
              <a:rPr lang="en-IE" sz="2700" dirty="0"/>
              <a:t>(</a:t>
            </a:r>
            <a:r>
              <a:rPr lang="en-IE" sz="2700" dirty="0" smtClean="0"/>
              <a:t>CF Thrust guidelines 2011)</a:t>
            </a:r>
            <a:endParaRPr lang="en-IE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Regular monitoring for cross infection and epidemiological surveillance should take by molecular typing</a:t>
            </a:r>
          </a:p>
          <a:p>
            <a:r>
              <a:rPr lang="en-IE" dirty="0" smtClean="0"/>
              <a:t>Patients with Cystic Fibrosis should have single en-suite rooms in order to minimise cross infection</a:t>
            </a:r>
          </a:p>
          <a:p>
            <a:r>
              <a:rPr lang="en-IE" dirty="0" smtClean="0"/>
              <a:t>Patients should not share toilets while in patient or a clinics</a:t>
            </a:r>
          </a:p>
          <a:p>
            <a:r>
              <a:rPr lang="en-IE" dirty="0" smtClean="0"/>
              <a:t>Segregation policies in hospitals should be implemented</a:t>
            </a:r>
          </a:p>
          <a:p>
            <a:r>
              <a:rPr lang="en-IE" dirty="0" smtClean="0"/>
              <a:t>Patients with BC MRSA AND MTN special precautions taken –admitted to separate wards and have segregated clinics</a:t>
            </a:r>
          </a:p>
          <a:p>
            <a:r>
              <a:rPr lang="en-IE" dirty="0" smtClean="0"/>
              <a:t>Hospital facilities must maintain a high standard of hygiene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16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260672" cy="1039427"/>
          </a:xfrm>
        </p:spPr>
        <p:txBody>
          <a:bodyPr>
            <a:noAutofit/>
          </a:bodyPr>
          <a:lstStyle/>
          <a:p>
            <a:r>
              <a:rPr lang="en-IE" sz="4000" dirty="0" smtClean="0"/>
              <a:t>How to achieve this</a:t>
            </a:r>
            <a:endParaRPr lang="en-IE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52300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3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UH-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27113"/>
            <a:ext cx="82804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UH-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403350" y="260350"/>
            <a:ext cx="66246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IE" altLang="en-US" sz="2800"/>
              <a:t>8 isolations rooms to HBN04-01 guidelines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6344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Guidelines for patients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Irish cystic fibrosis association</a:t>
            </a:r>
          </a:p>
          <a:p>
            <a:endParaRPr lang="en-IE" dirty="0"/>
          </a:p>
          <a:p>
            <a:endParaRPr lang="en-IE" dirty="0" smtClean="0"/>
          </a:p>
          <a:p>
            <a:r>
              <a:rPr lang="en-IE" dirty="0" smtClean="0"/>
              <a:t>Cystic fibrosis thrust foundation</a:t>
            </a:r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American Cystic fibrosis Foundation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86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162</TotalTime>
  <Words>1491</Words>
  <Application>Microsoft Office PowerPoint</Application>
  <PresentationFormat>On-screen Show (4:3)</PresentationFormat>
  <Paragraphs>217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Adjacency</vt:lpstr>
      <vt:lpstr>BUCHAREST 2015</vt:lpstr>
      <vt:lpstr>Cross infection</vt:lpstr>
      <vt:lpstr>Infection control</vt:lpstr>
      <vt:lpstr>PowerPoint Presentation</vt:lpstr>
      <vt:lpstr>Principles of care   (CF Thrust guidelines 2011)</vt:lpstr>
      <vt:lpstr>How to achieve this</vt:lpstr>
      <vt:lpstr>PowerPoint Presentation</vt:lpstr>
      <vt:lpstr>PowerPoint Presentation</vt:lpstr>
      <vt:lpstr>Guidelines for patients</vt:lpstr>
      <vt:lpstr>What not to do</vt:lpstr>
      <vt:lpstr>PowerPoint Presentation</vt:lpstr>
      <vt:lpstr>Indoor events</vt:lpstr>
      <vt:lpstr>Guidelines for CF at out door events</vt:lpstr>
      <vt:lpstr>Care of equipment</vt:lpstr>
      <vt:lpstr>Advice </vt:lpstr>
      <vt:lpstr>Compressor</vt:lpstr>
      <vt:lpstr>Bacterial contamination of Cf CLINICS (Zuckerman JB et al journal of Cystic Fibrosi2009)</vt:lpstr>
      <vt:lpstr>Cork university hospital</vt:lpstr>
      <vt:lpstr>Importance of hand hygiene for all</vt:lpstr>
      <vt:lpstr>Patients attending outpatient clinic</vt:lpstr>
      <vt:lpstr>Lung function</vt:lpstr>
      <vt:lpstr>Transplant patients</vt:lpstr>
      <vt:lpstr>Living with BC is difficult for the patient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Advantages</vt:lpstr>
      <vt:lpstr>PowerPoint Presentation</vt:lpstr>
      <vt:lpstr>Type of venous access</vt:lpstr>
      <vt:lpstr>portacath</vt:lpstr>
      <vt:lpstr>PowerPoint Presentation</vt:lpstr>
      <vt:lpstr>Complications portacath</vt:lpstr>
      <vt:lpstr>PowerPoint Presentation</vt:lpstr>
      <vt:lpstr>Flushing port</vt:lpstr>
      <vt:lpstr>Taking blood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BUCHAREST 2015</dc:title>
  <dc:creator>cathy</dc:creator>
  <cp:lastModifiedBy>cathy</cp:lastModifiedBy>
  <cp:revision>23</cp:revision>
  <dcterms:created xsi:type="dcterms:W3CDTF">2015-08-16T13:52:11Z</dcterms:created>
  <dcterms:modified xsi:type="dcterms:W3CDTF">2015-09-11T15:50:25Z</dcterms:modified>
</cp:coreProperties>
</file>